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11" r:id="rId3"/>
    <p:sldMasterId id="2147483728" r:id="rId4"/>
  </p:sldMasterIdLst>
  <p:notesMasterIdLst>
    <p:notesMasterId r:id="rId23"/>
  </p:notesMasterIdLst>
  <p:sldIdLst>
    <p:sldId id="672" r:id="rId5"/>
    <p:sldId id="673" r:id="rId6"/>
    <p:sldId id="679" r:id="rId7"/>
    <p:sldId id="680" r:id="rId8"/>
    <p:sldId id="676" r:id="rId9"/>
    <p:sldId id="678" r:id="rId10"/>
    <p:sldId id="268" r:id="rId11"/>
    <p:sldId id="351" r:id="rId12"/>
    <p:sldId id="269" r:id="rId13"/>
    <p:sldId id="270" r:id="rId14"/>
    <p:sldId id="271" r:id="rId15"/>
    <p:sldId id="347" r:id="rId16"/>
    <p:sldId id="272" r:id="rId17"/>
    <p:sldId id="681" r:id="rId18"/>
    <p:sldId id="683" r:id="rId19"/>
    <p:sldId id="682" r:id="rId20"/>
    <p:sldId id="684" r:id="rId21"/>
    <p:sldId id="32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C2B34-96FB-4E19-853E-3A579946E7DB}" v="6" dt="2019-05-16T19:43:55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82801" autoAdjust="0"/>
  </p:normalViewPr>
  <p:slideViewPr>
    <p:cSldViewPr snapToGrid="0">
      <p:cViewPr varScale="1">
        <p:scale>
          <a:sx n="68" d="100"/>
          <a:sy n="68" d="100"/>
        </p:scale>
        <p:origin x="11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97CE6-1F2D-42D1-AB25-8AC177F63108}" type="datetimeFigureOut">
              <a:rPr lang="zh-CN" altLang="en-US" smtClean="0"/>
              <a:t>2019/5/19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33976-9F75-406D-B9EC-820F4189E1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61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001C6-D287-4A61-93BB-BD12DF0275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084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1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859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E78712"/>
              </a:buClr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什么是耶稣所说的种籽？人为何听不进神的话？</a:t>
            </a:r>
          </a:p>
          <a:p>
            <a:pPr lvl="0">
              <a:buClr>
                <a:srgbClr val="E78712"/>
              </a:buClr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你是否有过这种经历？如何才能改变这种状况？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ED2B1-10F3-494A-B691-1B7DB0282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858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E78712"/>
              </a:buClr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信了耶稣是否会遭遇患难与逼迫？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ED2B1-10F3-494A-B691-1B7DB0282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104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E78712"/>
              </a:buClr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哪些是主耶稣所说的「荆棘」？</a:t>
            </a:r>
          </a:p>
          <a:p>
            <a:pPr lvl="0">
              <a:buClr>
                <a:srgbClr val="E78712"/>
              </a:buClr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在荆棘中的生命会处在什么状况中？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ED2B1-10F3-494A-B691-1B7DB0282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049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E78712"/>
              </a:buClr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主耶稣说的好土有什么特点？祂说这比喻的目的是什么？</a:t>
            </a:r>
          </a:p>
          <a:p>
            <a:pPr lvl="0">
              <a:buClr>
                <a:srgbClr val="E78712"/>
              </a:buClr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什么是「结实」的门徒生命？这是否命定或是突变的结果？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lvl="0">
              <a:buClr>
                <a:srgbClr val="E78712"/>
              </a:buClr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Cindy Buntain 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和 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Sharon Walton</a:t>
            </a:r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的见证。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ED2B1-10F3-494A-B691-1B7DB0282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314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C0A26-6F25-4F01-A1C6-E2032EAA0D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19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9C4AF-AC5B-4E20-BF19-E562A429E8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68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9C4AF-AC5B-4E20-BF19-E562A429E8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52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9C4AF-AC5B-4E20-BF19-E562A429E8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91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当许多人因着好奇心或是为了看神迹而来时，主耶稣开始用比喻对他们讲述重要的真理。然而很多人听了不明白也无所谓，或是从不把这些话联系于自己的生活与生命。然而对于定意跟从祂的门徒，主却乐意将一切的比喻向他们解释清楚，并使他们明白祂对他们的期望。撒种的比喻是圣经记载得最详尽的一个，是我们不但需要明白，也需要在一生中常被提醒的金玉良言。</a:t>
            </a:r>
            <a:endParaRPr lang="zh-CN" altLang="en-US" sz="105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001C6-D287-4A61-93BB-BD12DF0275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55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什么是比喻？用比喻讲论有什么特点？</a:t>
            </a:r>
            <a:endParaRPr lang="en-US" altLang="zh-CN" dirty="0"/>
          </a:p>
          <a:p>
            <a:r>
              <a:rPr lang="zh-CN" altLang="en-US" dirty="0"/>
              <a:t>撒种的比喻是关乎神的话的：种籽就是神的道。</a:t>
            </a:r>
            <a:endParaRPr lang="en-US" altLang="zh-CN" dirty="0"/>
          </a:p>
          <a:p>
            <a:r>
              <a:rPr lang="zh-CN" altLang="en-US" dirty="0"/>
              <a:t>这个比喻的新视角，不是有没有神的话，而是如何让这种籽结实。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ED2B1-10F3-494A-B691-1B7DB0282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838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758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44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55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37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41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94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0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8770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560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301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391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03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0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342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3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76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3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53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55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40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2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3717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76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612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228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54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17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37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17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32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52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09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14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1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18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3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30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25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776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02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9770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84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58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07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4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1646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72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303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30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72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78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23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99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97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08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501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9690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725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07138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68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01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0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35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82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55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38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F3A4E-EAA9-4184-8D44-876B6E635453}" type="datetimeFigureOut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6CF3AF-8890-43E2-BC71-A5DE78F4A90C}" type="slidenum">
              <a:rPr lang="zh-CN" alt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6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2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 txBox="1">
            <a:spLocks/>
          </p:cNvSpPr>
          <p:nvPr/>
        </p:nvSpPr>
        <p:spPr bwMode="auto">
          <a:xfrm>
            <a:off x="2172560" y="2408354"/>
            <a:ext cx="8303741" cy="30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</a:rPr>
              <a:t>马可福音 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</a:t>
            </a:r>
            <a:r>
              <a:rPr lang="en-US" altLang="zh-CN" sz="5400" b="0" dirty="0">
                <a:solidFill>
                  <a:srgbClr val="C0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Arial" panose="020B0604020202020204" pitchFamily="34" charset="0"/>
              </a:rPr>
              <a:t>4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Arial" panose="020B0604020202020204" pitchFamily="34" charset="0"/>
              </a:rPr>
              <a:t>：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Arial" panose="020B0604020202020204" pitchFamily="34" charset="0"/>
              </a:rPr>
              <a:t>1-20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dobe 楷体 Std R" panose="02020400000000000000" pitchFamily="18" charset="-122"/>
              <a:ea typeface="Adobe 楷体 Std R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3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56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929" y="690107"/>
            <a:ext cx="1216243" cy="5425347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存放死海古卷的陶罐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120545" y="-11792"/>
            <a:ext cx="3627284" cy="6853253"/>
          </a:xfrm>
          <a:prstGeom prst="rect">
            <a:avLst/>
          </a:prstGeom>
        </p:spPr>
      </p:pic>
      <p:pic>
        <p:nvPicPr>
          <p:cNvPr id="35" name="图片占位符 7">
            <a:extLst>
              <a:ext uri="{FF2B5EF4-FFF2-40B4-BE49-F238E27FC236}">
                <a16:creationId xmlns:a16="http://schemas.microsoft.com/office/drawing/2014/main" id="{04C82A38-5F54-478B-9F61-98F11A8E1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076" y="2795"/>
            <a:ext cx="3910071" cy="683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7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56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1637808"/>
            <a:ext cx="1216243" cy="3646463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圣经圣所内景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915331" y="-1"/>
            <a:ext cx="10276669" cy="68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7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y Document\Pictures\網絡下載及上傳資料\God'Word for You\gw4ua33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0410"/>
            <a:ext cx="12192000" cy="6831805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38612" y="5877272"/>
            <a:ext cx="3714776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CN" altLang="en-US" sz="4000" dirty="0">
                <a:solidFill>
                  <a:schemeClr val="bg1"/>
                </a:solidFill>
              </a:rPr>
              <a:t>圣经古卷</a:t>
            </a:r>
          </a:p>
        </p:txBody>
      </p:sp>
    </p:spTree>
    <p:extLst>
      <p:ext uri="{BB962C8B-B14F-4D97-AF65-F5344CB8AC3E}">
        <p14:creationId xmlns:p14="http://schemas.microsoft.com/office/powerpoint/2010/main" val="4101327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56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1637808"/>
            <a:ext cx="1216243" cy="3646463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死海古卷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781935" y="-1"/>
            <a:ext cx="10410066" cy="68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6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撒种的比喻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田埂上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在教训之间，对他们说，你们听阿。有一个撒种的。出去撒种。撒的时候，有落在路旁的，飞鸟来吃尽了。</a:t>
            </a:r>
            <a:endParaRPr lang="en-US" altLang="zh-CN" sz="320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457200" lvl="1" indent="0" algn="r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（可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4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2-4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  <a:p>
            <a:pPr marL="457200" lvl="1" indent="0">
              <a:buNone/>
            </a:pP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撒种之人所撒的就是道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。那撒在路旁的，就是人听了道，撒但立刻来，把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撒在他心里的道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夺了去。</a:t>
            </a:r>
            <a:endParaRPr lang="en-US" altLang="zh-CN" sz="320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457200" lvl="1" indent="0" algn="r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（可：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14-15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767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撒种的比喻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浅土里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有落在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土浅石头地上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的，土既不深，发苗最快。日头出来一晒，因为没有根，就枯乾了。（可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4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5-6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那撒在石头地上的，就是人听了道，立刻欢喜领受。但他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心里没有根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，不过是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暂时的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，及至为道遭了患难，或是受了逼迫，立刻就跌倒了。（可：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16-17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07242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撒种的比喻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荆棘丛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有落在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荆棘里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的，荆棘长起来把它挤住了，就不结实。</a:t>
            </a:r>
            <a:endParaRPr lang="en-US" altLang="zh-CN" sz="320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457200" lvl="1" indent="0" algn="r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（可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4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7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还有那撒在荆棘里的，就是人听了道。后来有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世上的思虑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钱财的迷惑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，和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别样的私欲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，进来把道挤住了，就不能结实。（可：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18-19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334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撒种的比喻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 lnSpcReduction="10000"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好土中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又有落在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好土里的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，就发生长大，结实有三十倍的，有六十倍的，有一百倍的。又说，有耳可听的，就应当听。（可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4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8-9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那撒在好地上的，就是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人听道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又领受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，并且结实，有三十倍的，有六十倍的，有一百倍的（可：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18-19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那落在好土里的，就是人听了道，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持守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在诚实善良的心里，并且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忍耐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着结实。（路 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8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15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0783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054060" cy="1280890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>
                <a:solidFill>
                  <a:srgbClr val="C00000"/>
                </a:solidFill>
              </a:rPr>
              <a:t>讨论题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5371" y="2832360"/>
            <a:ext cx="9745509" cy="3709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撒種的比喻对我有哪些提醒？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我的心曾经是怎样的田地？现在呢？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心灵的田地是否可以改变</a:t>
            </a:r>
            <a:r>
              <a:rPr lang="zh-CN" altLang="en-US" sz="4000">
                <a:latin typeface="仿宋" panose="02010609060101010101" pitchFamily="49" charset="-122"/>
                <a:ea typeface="仿宋" panose="02010609060101010101" pitchFamily="49" charset="-122"/>
              </a:rPr>
              <a:t>？如何才能改变</a:t>
            </a: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？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请大家为我身处的特定荆棘祷告？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endParaRPr lang="zh-CN" altLang="en-US" sz="4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28" y="43440"/>
            <a:ext cx="3597852" cy="3135613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63211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517895"/>
            <a:ext cx="11125200" cy="6340105"/>
          </a:xfrm>
        </p:spPr>
        <p:txBody>
          <a:bodyPr>
            <a:normAutofit fontScale="92500" lnSpcReduction="10000"/>
          </a:bodyPr>
          <a:lstStyle/>
          <a:p>
            <a:pPr marL="268288" indent="-2682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耶稣又在海边教训人。有许多人到他那里聚集，祂只得上船坐下。船在海里，众人都靠近海站在岸上。</a:t>
            </a:r>
            <a:endParaRPr lang="en-US" altLang="zh-CN" sz="40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268288" indent="-2682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耶稣就用比喻教训他们许多道理。在教训之间，对他们说，</a:t>
            </a:r>
          </a:p>
          <a:p>
            <a:pPr marL="268288" indent="-2682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3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你们听阿，有一个撒种的，出去撒种。</a:t>
            </a:r>
          </a:p>
          <a:p>
            <a:pPr marL="268288" indent="-2682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4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撒的时候，有落在路旁的，飞鸟来吃尽了。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268288" lvl="0" indent="-2682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5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有落在土浅石头地上的，土既不深，发苗最快。</a:t>
            </a:r>
          </a:p>
          <a:p>
            <a:pPr marL="268288" lvl="0" indent="-2682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6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日头出来一晒，因为没有根，就枯乾了。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268288" lvl="0" indent="-2682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7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有落在荆棘里的，荆棘长起来，把他挤住了，就不结实。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973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952" y="350627"/>
            <a:ext cx="11125200" cy="6507373"/>
          </a:xfrm>
        </p:spPr>
        <p:txBody>
          <a:bodyPr>
            <a:normAutofit fontScale="92500" lnSpcReduction="20000"/>
          </a:bodyPr>
          <a:lstStyle/>
          <a:p>
            <a:pPr marL="357188" indent="-3571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8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又有落在好土里的，就发生长大，结实有三十倍的，有六十倍的，有一百倍的。</a:t>
            </a:r>
            <a:endParaRPr lang="en-US" altLang="zh-CN" sz="40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357188" indent="-3571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9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又说，有耳可听的，就应当听。</a:t>
            </a:r>
          </a:p>
          <a:p>
            <a:pPr marL="357188" indent="-3571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10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无人的时候，跟随耶稣的人，和十二个门徒，问祂这比喻的意思。</a:t>
            </a:r>
          </a:p>
          <a:p>
            <a:pPr marL="357188" indent="-3571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11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耶稣对他们说，神国的奥秘，只叫你们知道，若是对外人讲，凡事就用比喻。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357188" lvl="0" indent="-3571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12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叫他们看是看见，却不晓得。听是听见，却不明白。恐怕他们回转过来，就得赦免。</a:t>
            </a:r>
          </a:p>
          <a:p>
            <a:pPr marL="357188" lvl="0" indent="-3571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13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又对他们说，你们不明白这比喻吗？这样怎能明白一切的比喻呢？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357188" lvl="0" indent="-3571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14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撒种之人所撒的，就是道。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45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2103" y="350627"/>
            <a:ext cx="11125200" cy="6507373"/>
          </a:xfrm>
        </p:spPr>
        <p:txBody>
          <a:bodyPr>
            <a:normAutofit fontScale="92500"/>
          </a:bodyPr>
          <a:lstStyle/>
          <a:p>
            <a:pPr marL="357188" indent="-3571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15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那撒在路旁的，就是人听了道，撒但立刻来，把撒在他心里的道夺了去。</a:t>
            </a:r>
            <a:endParaRPr lang="en-US" altLang="zh-CN" sz="40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357188" indent="-3571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16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那撒在石头地上的，就是人听了道，立刻欢喜领受。</a:t>
            </a:r>
          </a:p>
          <a:p>
            <a:pPr marL="357188" indent="-3571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17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但他心里没有根，不过是暂时的，及至为道遭了患难，或是受了逼迫，立刻就跌倒了。</a:t>
            </a:r>
          </a:p>
          <a:p>
            <a:pPr marL="357188" indent="-3571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18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还有那撒在荆棘里的，就是人听了道。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357188" lvl="0" indent="-3571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19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后来有世上的思虑，钱财的迷惑，和别样的私欲，进来把道挤住了，就不能结实。</a:t>
            </a:r>
          </a:p>
          <a:p>
            <a:pPr marL="357188" lvl="0" indent="-3571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20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那撒在好地上的，就是人听道，又领受，并且结实，有三十倍的，有六十倍的，有一百倍的。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620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 txBox="1">
            <a:spLocks/>
          </p:cNvSpPr>
          <p:nvPr/>
        </p:nvSpPr>
        <p:spPr bwMode="auto">
          <a:xfrm>
            <a:off x="2166210" y="2294054"/>
            <a:ext cx="8303741" cy="30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心灵的田地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黑体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3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撒种的比喻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新视角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耶稣又在海边教训人。有许多人到祂那里聚集，祂只得上船坐下。船在海里，众人都靠近海站在岸上。耶稣就用比喻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教训他们许多道理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。（可 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13-15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2516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56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581" y="1642546"/>
            <a:ext cx="1216243" cy="3646463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以色列博物馆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551662" y="0"/>
            <a:ext cx="9640338" cy="68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7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56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1637808"/>
            <a:ext cx="1216243" cy="3646463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圣经圣所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915331" y="0"/>
            <a:ext cx="10276669" cy="68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7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56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1637808"/>
            <a:ext cx="1216243" cy="3646463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圣经圣所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915331" y="-1"/>
            <a:ext cx="10276669" cy="68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01599"/>
      </p:ext>
    </p:extLst>
  </p:cSld>
  <p:clrMapOvr>
    <a:masterClrMapping/>
  </p:clrMapOvr>
</p:sld>
</file>

<file path=ppt/theme/theme1.xml><?xml version="1.0" encoding="utf-8"?>
<a:theme xmlns:a="http://schemas.openxmlformats.org/drawingml/2006/main" name="1_丝状">
  <a:themeElements>
    <a:clrScheme name="丝状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2_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3_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4_丝状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1225</Words>
  <Application>Microsoft Office PowerPoint</Application>
  <PresentationFormat>宽屏</PresentationFormat>
  <Paragraphs>91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Adobe 黑体 Std R</vt:lpstr>
      <vt:lpstr>Adobe 楷体 Std R</vt:lpstr>
      <vt:lpstr>等线</vt:lpstr>
      <vt:lpstr>仿宋</vt:lpstr>
      <vt:lpstr>黑体</vt:lpstr>
      <vt:lpstr>华文仿宋</vt:lpstr>
      <vt:lpstr>Arial</vt:lpstr>
      <vt:lpstr>Calibri</vt:lpstr>
      <vt:lpstr>Century Gothic</vt:lpstr>
      <vt:lpstr>Wingdings 3</vt:lpstr>
      <vt:lpstr>1_丝状</vt:lpstr>
      <vt:lpstr>2_丝状</vt:lpstr>
      <vt:lpstr>3_丝状</vt:lpstr>
      <vt:lpstr>4_丝状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撒种的比喻</vt:lpstr>
      <vt:lpstr>以色列博物馆</vt:lpstr>
      <vt:lpstr>圣经圣所</vt:lpstr>
      <vt:lpstr>圣经圣所</vt:lpstr>
      <vt:lpstr>存放死海古卷的陶罐</vt:lpstr>
      <vt:lpstr>圣经圣所内景</vt:lpstr>
      <vt:lpstr>PowerPoint 演示文稿</vt:lpstr>
      <vt:lpstr>死海古卷</vt:lpstr>
      <vt:lpstr>撒种的比喻</vt:lpstr>
      <vt:lpstr>撒种的比喻</vt:lpstr>
      <vt:lpstr>撒种的比喻</vt:lpstr>
      <vt:lpstr>撒种的比喻</vt:lpstr>
      <vt:lpstr>讨论题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第四课：心灵的田地</dc:title>
  <dc:creator>John Jiang</dc:creator>
  <cp:lastModifiedBy>John Jiang</cp:lastModifiedBy>
  <cp:revision>2</cp:revision>
  <dcterms:created xsi:type="dcterms:W3CDTF">2019-05-03T17:23:46Z</dcterms:created>
  <dcterms:modified xsi:type="dcterms:W3CDTF">2019-05-19T14:28:29Z</dcterms:modified>
</cp:coreProperties>
</file>