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Lst>
  <p:notesMasterIdLst>
    <p:notesMasterId r:id="rId25"/>
  </p:notesMasterIdLst>
  <p:sldIdLst>
    <p:sldId id="672" r:id="rId4"/>
    <p:sldId id="673" r:id="rId5"/>
    <p:sldId id="679" r:id="rId6"/>
    <p:sldId id="680" r:id="rId7"/>
    <p:sldId id="681" r:id="rId8"/>
    <p:sldId id="676" r:id="rId9"/>
    <p:sldId id="272" r:id="rId10"/>
    <p:sldId id="356" r:id="rId11"/>
    <p:sldId id="682" r:id="rId12"/>
    <p:sldId id="355" r:id="rId13"/>
    <p:sldId id="357" r:id="rId14"/>
    <p:sldId id="358" r:id="rId15"/>
    <p:sldId id="683" r:id="rId16"/>
    <p:sldId id="316" r:id="rId17"/>
    <p:sldId id="351" r:id="rId18"/>
    <p:sldId id="686" r:id="rId19"/>
    <p:sldId id="352" r:id="rId20"/>
    <p:sldId id="353" r:id="rId21"/>
    <p:sldId id="354" r:id="rId22"/>
    <p:sldId id="685" r:id="rId23"/>
    <p:sldId id="329"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0574A-8D73-41F5-A4F8-2F9C60FAF1F5}" v="76" dt="2019-05-16T19:45:54.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5" autoAdjust="0"/>
    <p:restoredTop sz="76839" autoAdjust="0"/>
  </p:normalViewPr>
  <p:slideViewPr>
    <p:cSldViewPr snapToGrid="0">
      <p:cViewPr varScale="1">
        <p:scale>
          <a:sx n="48" d="100"/>
          <a:sy n="48" d="100"/>
        </p:scale>
        <p:origin x="131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EAEC9-8B6F-4A30-BC5E-435A70F0B1E4}" type="datetimeFigureOut">
              <a:rPr lang="zh-CN" altLang="en-US" smtClean="0"/>
              <a:t>2019/5/16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BF5B5-5275-4DF0-8461-185A84D41B7F}" type="slidenum">
              <a:rPr lang="zh-CN" altLang="en-US" smtClean="0"/>
              <a:t>‹#›</a:t>
            </a:fld>
            <a:endParaRPr lang="zh-CN" altLang="en-US"/>
          </a:p>
        </p:txBody>
      </p:sp>
    </p:spTree>
    <p:extLst>
      <p:ext uri="{BB962C8B-B14F-4D97-AF65-F5344CB8AC3E}">
        <p14:creationId xmlns:p14="http://schemas.microsoft.com/office/powerpoint/2010/main" val="1427976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TW" altLang="en-US" sz="1200" kern="1200" dirty="0">
              <a:solidFill>
                <a:schemeClr val="tx1"/>
              </a:solidFill>
              <a:effectLst/>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9001C6-D287-4A61-93BB-BD12DF02759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3508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22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9559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1986, two brothers walked the shores of the Sea of Galilee hoping to find an ancient boat. Their hopes were high since the water level was low, due to the previous year’s drought. As they were walking, one of the brothers found a nail, which lead to soft and spongy wood. This was the beginning of the discovery of what today is known as the “Jesus Boat.”</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481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627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buClr>
                <a:srgbClr val="E78712"/>
              </a:buClr>
            </a:pPr>
            <a:r>
              <a:rPr lang="zh-CN" altLang="en-US" sz="1200" dirty="0">
                <a:solidFill>
                  <a:prstClr val="black">
                    <a:lumMod val="75000"/>
                    <a:lumOff val="25000"/>
                  </a:prstClr>
                </a:solidFill>
                <a:latin typeface="Adobe 楷体 Std R" panose="02020400000000000000" pitchFamily="18" charset="-122"/>
                <a:ea typeface="Adobe 楷体 Std R" panose="02020400000000000000" pitchFamily="18" charset="-122"/>
              </a:rPr>
              <a:t>主耶稣这次带门徒渡海的目的何在？</a:t>
            </a:r>
          </a:p>
          <a:p>
            <a:pPr lvl="0">
              <a:buClr>
                <a:srgbClr val="E78712"/>
              </a:buClr>
            </a:pPr>
            <a:r>
              <a:rPr lang="zh-CN" altLang="en-US" sz="1200" dirty="0">
                <a:solidFill>
                  <a:prstClr val="black">
                    <a:lumMod val="75000"/>
                    <a:lumOff val="25000"/>
                  </a:prstClr>
                </a:solidFill>
                <a:latin typeface="Adobe 楷体 Std R" panose="02020400000000000000" pitchFamily="18" charset="-122"/>
                <a:ea typeface="Adobe 楷体 Std R" panose="02020400000000000000" pitchFamily="18" charset="-122"/>
              </a:rPr>
              <a:t>你认为哪些人是当被怜悯的？</a:t>
            </a:r>
          </a:p>
          <a:p>
            <a:endParaRPr lang="zh-CN" altLang="en-US" dirty="0"/>
          </a:p>
        </p:txBody>
      </p:sp>
      <p:sp>
        <p:nvSpPr>
          <p:cNvPr id="4" name="灯片编号占位符 3"/>
          <p:cNvSpPr>
            <a:spLocks noGrp="1"/>
          </p:cNvSpPr>
          <p:nvPr>
            <p:ph type="sldNum" sz="quarter" idx="5"/>
          </p:nvPr>
        </p:nvSpPr>
        <p:spPr/>
        <p:txBody>
          <a:bodyPr/>
          <a:lstStyle/>
          <a:p>
            <a:fld id="{327BF5B5-5275-4DF0-8461-185A84D41B7F}" type="slidenum">
              <a:rPr lang="zh-CN" altLang="en-US" smtClean="0"/>
              <a:t>14</a:t>
            </a:fld>
            <a:endParaRPr lang="zh-CN" altLang="en-US"/>
          </a:p>
        </p:txBody>
      </p:sp>
    </p:spTree>
    <p:extLst>
      <p:ext uri="{BB962C8B-B14F-4D97-AF65-F5344CB8AC3E}">
        <p14:creationId xmlns:p14="http://schemas.microsoft.com/office/powerpoint/2010/main" val="121510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buClr>
                <a:srgbClr val="E78712"/>
              </a:buClr>
            </a:pPr>
            <a:r>
              <a:rPr lang="zh-CN" altLang="en-US" sz="1200" dirty="0">
                <a:solidFill>
                  <a:prstClr val="black">
                    <a:lumMod val="75000"/>
                    <a:lumOff val="25000"/>
                  </a:prstClr>
                </a:solidFill>
                <a:latin typeface="Adobe 楷体 Std R" panose="02020400000000000000" pitchFamily="18" charset="-122"/>
                <a:ea typeface="Adobe 楷体 Std R" panose="02020400000000000000" pitchFamily="18" charset="-122"/>
              </a:rPr>
              <a:t>海上的风暴出自何源头？</a:t>
            </a:r>
          </a:p>
          <a:p>
            <a:pPr lvl="0">
              <a:buClr>
                <a:srgbClr val="E78712"/>
              </a:buClr>
            </a:pPr>
            <a:r>
              <a:rPr lang="zh-CN" altLang="en-US" sz="1200" dirty="0">
                <a:solidFill>
                  <a:prstClr val="black">
                    <a:lumMod val="75000"/>
                    <a:lumOff val="25000"/>
                  </a:prstClr>
                </a:solidFill>
                <a:latin typeface="Adobe 楷体 Std R" panose="02020400000000000000" pitchFamily="18" charset="-122"/>
                <a:ea typeface="Adobe 楷体 Std R" panose="02020400000000000000" pitchFamily="18" charset="-122"/>
              </a:rPr>
              <a:t>主耶稣平静风暴带给门徒哪些启示？</a:t>
            </a:r>
          </a:p>
        </p:txBody>
      </p:sp>
      <p:sp>
        <p:nvSpPr>
          <p:cNvPr id="4" name="灯片编号占位符 3"/>
          <p:cNvSpPr>
            <a:spLocks noGrp="1"/>
          </p:cNvSpPr>
          <p:nvPr>
            <p:ph type="sldNum" sz="quarter" idx="5"/>
          </p:nvPr>
        </p:nvSpPr>
        <p:spPr/>
        <p:txBody>
          <a:bodyPr/>
          <a:lstStyle/>
          <a:p>
            <a:fld id="{327BF5B5-5275-4DF0-8461-185A84D41B7F}" type="slidenum">
              <a:rPr lang="zh-CN" altLang="en-US" smtClean="0"/>
              <a:t>15</a:t>
            </a:fld>
            <a:endParaRPr lang="zh-CN" altLang="en-US"/>
          </a:p>
        </p:txBody>
      </p:sp>
    </p:spTree>
    <p:extLst>
      <p:ext uri="{BB962C8B-B14F-4D97-AF65-F5344CB8AC3E}">
        <p14:creationId xmlns:p14="http://schemas.microsoft.com/office/powerpoint/2010/main" val="3815912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027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buClr>
                <a:srgbClr val="E78712"/>
              </a:buClr>
            </a:pPr>
            <a:r>
              <a:rPr lang="zh-CN" altLang="en-US" sz="1200" dirty="0">
                <a:solidFill>
                  <a:prstClr val="black">
                    <a:lumMod val="75000"/>
                    <a:lumOff val="25000"/>
                  </a:prstClr>
                </a:solidFill>
                <a:latin typeface="Adobe 楷体 Std R" panose="02020400000000000000" pitchFamily="18" charset="-122"/>
                <a:ea typeface="Adobe 楷体 Std R" panose="02020400000000000000" pitchFamily="18" charset="-122"/>
              </a:rPr>
              <a:t>什么样的人是你觉得恐怖的？</a:t>
            </a:r>
          </a:p>
          <a:p>
            <a:pPr lvl="0">
              <a:buClr>
                <a:srgbClr val="E78712"/>
              </a:buClr>
            </a:pPr>
            <a:r>
              <a:rPr lang="zh-CN" altLang="en-US" sz="1200" dirty="0">
                <a:solidFill>
                  <a:prstClr val="black">
                    <a:lumMod val="75000"/>
                    <a:lumOff val="25000"/>
                  </a:prstClr>
                </a:solidFill>
                <a:latin typeface="Adobe 楷体 Std R" panose="02020400000000000000" pitchFamily="18" charset="-122"/>
                <a:ea typeface="Adobe 楷体 Std R" panose="02020400000000000000" pitchFamily="18" charset="-122"/>
              </a:rPr>
              <a:t>你在生活中会回避或是排斥怎样的人？</a:t>
            </a:r>
          </a:p>
          <a:p>
            <a:endParaRPr lang="zh-CN" altLang="en-US" dirty="0"/>
          </a:p>
        </p:txBody>
      </p:sp>
      <p:sp>
        <p:nvSpPr>
          <p:cNvPr id="4" name="灯片编号占位符 3"/>
          <p:cNvSpPr>
            <a:spLocks noGrp="1"/>
          </p:cNvSpPr>
          <p:nvPr>
            <p:ph type="sldNum" sz="quarter" idx="5"/>
          </p:nvPr>
        </p:nvSpPr>
        <p:spPr/>
        <p:txBody>
          <a:bodyPr/>
          <a:lstStyle/>
          <a:p>
            <a:fld id="{327BF5B5-5275-4DF0-8461-185A84D41B7F}" type="slidenum">
              <a:rPr lang="zh-CN" altLang="en-US" smtClean="0"/>
              <a:t>17</a:t>
            </a:fld>
            <a:endParaRPr lang="zh-CN" altLang="en-US"/>
          </a:p>
        </p:txBody>
      </p:sp>
    </p:spTree>
    <p:extLst>
      <p:ext uri="{BB962C8B-B14F-4D97-AF65-F5344CB8AC3E}">
        <p14:creationId xmlns:p14="http://schemas.microsoft.com/office/powerpoint/2010/main" val="239054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鬼从何而来？他们为什么要附在人身上？</a:t>
            </a:r>
          </a:p>
          <a:p>
            <a:r>
              <a:rPr lang="zh-CN" altLang="en-US" dirty="0"/>
              <a:t>耶稣为何允许鬼毁灭一大群猪？当地人为何要耶稣离开？他们</a:t>
            </a:r>
            <a:r>
              <a:rPr lang="zh-CN" altLang="en-US"/>
              <a:t>害怕什么</a:t>
            </a:r>
            <a:endParaRPr lang="zh-CN" altLang="en-US" dirty="0"/>
          </a:p>
        </p:txBody>
      </p:sp>
      <p:sp>
        <p:nvSpPr>
          <p:cNvPr id="4" name="灯片编号占位符 3"/>
          <p:cNvSpPr>
            <a:spLocks noGrp="1"/>
          </p:cNvSpPr>
          <p:nvPr>
            <p:ph type="sldNum" sz="quarter" idx="5"/>
          </p:nvPr>
        </p:nvSpPr>
        <p:spPr/>
        <p:txBody>
          <a:bodyPr/>
          <a:lstStyle/>
          <a:p>
            <a:fld id="{327BF5B5-5275-4DF0-8461-185A84D41B7F}" type="slidenum">
              <a:rPr lang="zh-CN" altLang="en-US" smtClean="0"/>
              <a:t>18</a:t>
            </a:fld>
            <a:endParaRPr lang="zh-CN" altLang="en-US"/>
          </a:p>
        </p:txBody>
      </p:sp>
    </p:spTree>
    <p:extLst>
      <p:ext uri="{BB962C8B-B14F-4D97-AF65-F5344CB8AC3E}">
        <p14:creationId xmlns:p14="http://schemas.microsoft.com/office/powerpoint/2010/main" val="3647807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buClr>
                <a:srgbClr val="E78712"/>
              </a:buClr>
            </a:pPr>
            <a:r>
              <a:rPr lang="zh-CN" altLang="en-US" sz="1200" dirty="0">
                <a:solidFill>
                  <a:prstClr val="black">
                    <a:lumMod val="75000"/>
                    <a:lumOff val="25000"/>
                  </a:prstClr>
                </a:solidFill>
                <a:latin typeface="Adobe 楷体 Std R" panose="02020400000000000000" pitchFamily="18" charset="-122"/>
                <a:ea typeface="Adobe 楷体 Std R" panose="02020400000000000000" pitchFamily="18" charset="-122"/>
              </a:rPr>
              <a:t>被释放的人与之前有何不同？</a:t>
            </a:r>
          </a:p>
          <a:p>
            <a:pPr lvl="0">
              <a:buClr>
                <a:srgbClr val="E78712"/>
              </a:buClr>
            </a:pPr>
            <a:r>
              <a:rPr lang="zh-CN" altLang="en-US" sz="1200" dirty="0">
                <a:solidFill>
                  <a:prstClr val="black">
                    <a:lumMod val="75000"/>
                    <a:lumOff val="25000"/>
                  </a:prstClr>
                </a:solidFill>
                <a:latin typeface="Adobe 楷体 Std R" panose="02020400000000000000" pitchFamily="18" charset="-122"/>
                <a:ea typeface="Adobe 楷体 Std R" panose="02020400000000000000" pitchFamily="18" charset="-122"/>
              </a:rPr>
              <a:t>这一次耶稣要他做的是什么？他做到了吗？</a:t>
            </a:r>
          </a:p>
          <a:p>
            <a:endParaRPr lang="zh-CN" altLang="en-US" dirty="0"/>
          </a:p>
        </p:txBody>
      </p:sp>
      <p:sp>
        <p:nvSpPr>
          <p:cNvPr id="4" name="灯片编号占位符 3"/>
          <p:cNvSpPr>
            <a:spLocks noGrp="1"/>
          </p:cNvSpPr>
          <p:nvPr>
            <p:ph type="sldNum" sz="quarter" idx="5"/>
          </p:nvPr>
        </p:nvSpPr>
        <p:spPr/>
        <p:txBody>
          <a:bodyPr/>
          <a:lstStyle/>
          <a:p>
            <a:fld id="{327BF5B5-5275-4DF0-8461-185A84D41B7F}" type="slidenum">
              <a:rPr lang="zh-CN" altLang="en-US" smtClean="0"/>
              <a:t>19</a:t>
            </a:fld>
            <a:endParaRPr lang="zh-CN" altLang="en-US"/>
          </a:p>
        </p:txBody>
      </p:sp>
    </p:spTree>
    <p:extLst>
      <p:ext uri="{BB962C8B-B14F-4D97-AF65-F5344CB8AC3E}">
        <p14:creationId xmlns:p14="http://schemas.microsoft.com/office/powerpoint/2010/main" val="119588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9C4AF-AC5B-4E20-BF19-E562A429E80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72681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你是否有特别害怕的传福音对象？周平</a:t>
            </a:r>
            <a:r>
              <a:rPr lang="zh-CN" altLang="en-US" dirty="0"/>
              <a:t>父亲信主的见证。</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4891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BC0A26-6F25-4F01-A1C6-E2032EAA0D9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519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9C4AF-AC5B-4E20-BF19-E562A429E80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165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9C4AF-AC5B-4E20-BF19-E562A429E80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2859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9C4AF-AC5B-4E20-BF19-E562A429E80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3826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Adobe 楷体 Std R" panose="02020400000000000000" pitchFamily="18" charset="-122"/>
                <a:ea typeface="Adobe 楷体 Std R" panose="02020400000000000000" pitchFamily="18" charset="-122"/>
              </a:rPr>
              <a:t>当许多人因着好奇心或是为了看神迹而来时，主耶稣开始用比喻对他们讲述重要的真理。然而很多人听了不明白也无所谓，或是从不把这些话联系于自己的生活与生命。然而对于定意跟从祂的门徒，主却乐意将一切的比喻向他们解释清楚，并使他们明白祂对他们的期望。撒种的比喻是圣经记载得最详尽的一个，是我们不但需要明白，也需要在一生中常被提醒的金玉良言。</a:t>
            </a:r>
            <a:endParaRPr lang="zh-CN" altLang="en-US" sz="1050" dirty="0">
              <a:solidFill>
                <a:schemeClr val="tx1"/>
              </a:solidFill>
              <a:latin typeface="Adobe 楷体 Std R" panose="02020400000000000000" pitchFamily="18" charset="-122"/>
              <a:ea typeface="Adobe 楷体 Std R" panose="02020400000000000000" pitchFamily="18" charset="-122"/>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9001C6-D287-4A61-93BB-BD12DF02759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50559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85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896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51B3E5-3E9A-4C6B-A7A9-A7788DA052D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5488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3794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057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32334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6585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02356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2327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3855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6953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ltLang="zh-CN"/>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159448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ltLang="zh-CN"/>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187317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ltLang="zh-CN"/>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226941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08945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2016180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1688734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3845640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1227548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ltLang="zh-CN"/>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5" name="Date Placeholder 4"/>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2159960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CN"/>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5" name="Date Placeholder 4"/>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704073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ltLang="zh-CN"/>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3128835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CN"/>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CN"/>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C6C5109-3A60-403D-8892-257540FE8BD7}" type="slidenum">
              <a:rPr lang="zh-CN" altLang="en-US" smtClean="0"/>
              <a:pPr/>
              <a:t>‹#›</a:t>
            </a:fld>
            <a:endParaRPr lang="zh-CN"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58064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ltLang="zh-CN"/>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ltLang="zh-CN"/>
              <a:t>Edit Master text styles</a:t>
            </a:r>
          </a:p>
        </p:txBody>
      </p:sp>
      <p:sp>
        <p:nvSpPr>
          <p:cNvPr id="5" name="Date Placeholder 4"/>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641082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CN"/>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CN"/>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ltLang="zh-CN"/>
              <a:t>Edit Master text styles</a:t>
            </a:r>
          </a:p>
        </p:txBody>
      </p:sp>
      <p:sp>
        <p:nvSpPr>
          <p:cNvPr id="5" name="Date Placeholder 4"/>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C6C5109-3A60-403D-8892-257540FE8BD7}" type="slidenum">
              <a:rPr lang="zh-CN" altLang="en-US" smtClean="0"/>
              <a:pPr/>
              <a:t>‹#›</a:t>
            </a:fld>
            <a:endParaRPr lang="zh-CN"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5702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7535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ltLang="zh-CN"/>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CN"/>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ltLang="zh-CN"/>
              <a:t>Edit Master text styles</a:t>
            </a:r>
          </a:p>
        </p:txBody>
      </p:sp>
      <p:sp>
        <p:nvSpPr>
          <p:cNvPr id="5" name="Date Placeholder 4"/>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2100703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1998965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057132A2-7C43-4793-8FF2-689DAF605E2F}" type="datetimeFigureOut">
              <a:rPr lang="zh-CN" altLang="en-US" smtClean="0"/>
              <a:pPr/>
              <a:t>2019/5/16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C6C5109-3A60-403D-8892-257540FE8BD7}" type="slidenum">
              <a:rPr lang="zh-CN" altLang="en-US" smtClean="0"/>
              <a:pPr/>
              <a:t>‹#›</a:t>
            </a:fld>
            <a:endParaRPr lang="zh-CN" altLang="en-US"/>
          </a:p>
        </p:txBody>
      </p:sp>
    </p:spTree>
    <p:extLst>
      <p:ext uri="{BB962C8B-B14F-4D97-AF65-F5344CB8AC3E}">
        <p14:creationId xmlns:p14="http://schemas.microsoft.com/office/powerpoint/2010/main" val="1361465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7551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9189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3748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4492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220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0667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511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06489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CN" altLang="en-US"/>
              <a:t>单击此处编辑母版标题样式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1582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190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8893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7781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3091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1677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8572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8067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97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960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083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38639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CN" altLang="en-US"/>
              <a:t>单击此处编辑母版标题样式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342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8850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76322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ltLang="zh-CN"/>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22869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5/16/2019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104427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txBox="1">
            <a:spLocks/>
          </p:cNvSpPr>
          <p:nvPr/>
        </p:nvSpPr>
        <p:spPr bwMode="auto">
          <a:xfrm>
            <a:off x="2172560" y="2408354"/>
            <a:ext cx="9275728" cy="307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b="1">
                <a:solidFill>
                  <a:schemeClr val="tx1"/>
                </a:solidFill>
                <a:latin typeface="Garamond" pitchFamily="18" charset="0"/>
                <a:ea typeface="宋体" pitchFamily="2" charset="-122"/>
              </a:defRPr>
            </a:lvl1pPr>
            <a:lvl2pPr marL="742950" indent="-285750" eaLnBrk="0" hangingPunct="0">
              <a:defRPr b="1">
                <a:solidFill>
                  <a:schemeClr val="tx1"/>
                </a:solidFill>
                <a:latin typeface="Garamond" pitchFamily="18" charset="0"/>
                <a:ea typeface="宋体" pitchFamily="2" charset="-122"/>
              </a:defRPr>
            </a:lvl2pPr>
            <a:lvl3pPr marL="1143000" indent="-228600" eaLnBrk="0" hangingPunct="0">
              <a:defRPr b="1">
                <a:solidFill>
                  <a:schemeClr val="tx1"/>
                </a:solidFill>
                <a:latin typeface="Garamond" pitchFamily="18" charset="0"/>
                <a:ea typeface="宋体" pitchFamily="2" charset="-122"/>
              </a:defRPr>
            </a:lvl3pPr>
            <a:lvl4pPr marL="1600200" indent="-228600" eaLnBrk="0" hangingPunct="0">
              <a:defRPr b="1">
                <a:solidFill>
                  <a:schemeClr val="tx1"/>
                </a:solidFill>
                <a:latin typeface="Garamond" pitchFamily="18" charset="0"/>
                <a:ea typeface="宋体" pitchFamily="2" charset="-122"/>
              </a:defRPr>
            </a:lvl4pPr>
            <a:lvl5pPr marL="2057400" indent="-228600" eaLnBrk="0" hangingPunct="0">
              <a:defRPr b="1">
                <a:solidFill>
                  <a:schemeClr val="tx1"/>
                </a:solidFill>
                <a:latin typeface="Garamond" pitchFamily="18" charset="0"/>
                <a:ea typeface="宋体" pitchFamily="2" charset="-122"/>
              </a:defRPr>
            </a:lvl5pPr>
            <a:lvl6pPr marL="2514600" indent="-228600" eaLnBrk="0" fontAlgn="base" hangingPunct="0">
              <a:spcBef>
                <a:spcPct val="0"/>
              </a:spcBef>
              <a:spcAft>
                <a:spcPct val="0"/>
              </a:spcAft>
              <a:defRPr b="1">
                <a:solidFill>
                  <a:schemeClr val="tx1"/>
                </a:solidFill>
                <a:latin typeface="Garamond" pitchFamily="18" charset="0"/>
                <a:ea typeface="宋体" pitchFamily="2" charset="-122"/>
              </a:defRPr>
            </a:lvl6pPr>
            <a:lvl7pPr marL="2971800" indent="-228600" eaLnBrk="0" fontAlgn="base" hangingPunct="0">
              <a:spcBef>
                <a:spcPct val="0"/>
              </a:spcBef>
              <a:spcAft>
                <a:spcPct val="0"/>
              </a:spcAft>
              <a:defRPr b="1">
                <a:solidFill>
                  <a:schemeClr val="tx1"/>
                </a:solidFill>
                <a:latin typeface="Garamond" pitchFamily="18" charset="0"/>
                <a:ea typeface="宋体" pitchFamily="2" charset="-122"/>
              </a:defRPr>
            </a:lvl7pPr>
            <a:lvl8pPr marL="3429000" indent="-228600" eaLnBrk="0" fontAlgn="base" hangingPunct="0">
              <a:spcBef>
                <a:spcPct val="0"/>
              </a:spcBef>
              <a:spcAft>
                <a:spcPct val="0"/>
              </a:spcAft>
              <a:defRPr b="1">
                <a:solidFill>
                  <a:schemeClr val="tx1"/>
                </a:solidFill>
                <a:latin typeface="Garamond" pitchFamily="18" charset="0"/>
                <a:ea typeface="宋体" pitchFamily="2" charset="-122"/>
              </a:defRPr>
            </a:lvl8pPr>
            <a:lvl9pPr marL="3886200" indent="-228600" eaLnBrk="0" fontAlgn="base" hangingPunct="0">
              <a:spcBef>
                <a:spcPct val="0"/>
              </a:spcBef>
              <a:spcAft>
                <a:spcPct val="0"/>
              </a:spcAft>
              <a:defRPr b="1">
                <a:solidFill>
                  <a:schemeClr val="tx1"/>
                </a:solidFill>
                <a:latin typeface="Garamond" pitchFamily="18" charset="0"/>
                <a:ea typeface="宋体" pitchFamily="2" charset="-122"/>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6600" b="0" i="0" u="none" strike="noStrike" kern="1200" cap="none" spc="0" normalizeH="0" baseline="0" noProof="0" dirty="0">
                <a:ln>
                  <a:noFill/>
                </a:ln>
                <a:solidFill>
                  <a:srgbClr val="C00000"/>
                </a:solidFill>
                <a:effectLst/>
                <a:uLnTx/>
                <a:uFillTx/>
                <a:latin typeface="Adobe 楷体 Std R" panose="02020400000000000000" pitchFamily="18" charset="-122"/>
                <a:ea typeface="Adobe 楷体 Std R" panose="02020400000000000000" pitchFamily="18" charset="-122"/>
              </a:rPr>
              <a:t>马可福音 </a:t>
            </a:r>
            <a:r>
              <a:rPr kumimoji="0" lang="en-US" altLang="zh-CN" sz="6600" b="0" i="0" u="none" strike="noStrike" kern="1200" cap="none" spc="0" normalizeH="0" baseline="0" noProof="0" dirty="0">
                <a:ln>
                  <a:noFill/>
                </a:ln>
                <a:solidFill>
                  <a:srgbClr val="C00000"/>
                </a:solidFill>
                <a:effectLst/>
                <a:uLnTx/>
                <a:uFillTx/>
                <a:latin typeface="Adobe 楷体 Std R" panose="02020400000000000000" pitchFamily="18" charset="-122"/>
                <a:ea typeface="Adobe 楷体 Std R" panose="02020400000000000000" pitchFamily="18" charset="-122"/>
              </a:rPr>
              <a:t> </a:t>
            </a:r>
            <a:r>
              <a:rPr lang="en-US" altLang="zh-CN" sz="5400" b="0" dirty="0">
                <a:solidFill>
                  <a:srgbClr val="C00000"/>
                </a:solidFill>
                <a:latin typeface="Adobe 楷体 Std R" panose="02020400000000000000" pitchFamily="18" charset="-122"/>
                <a:ea typeface="Adobe 楷体 Std R" panose="02020400000000000000" pitchFamily="18" charset="-122"/>
                <a:cs typeface="Arial" panose="020B0604020202020204" pitchFamily="34" charset="0"/>
              </a:rPr>
              <a:t>4</a:t>
            </a:r>
            <a:r>
              <a:rPr kumimoji="0" lang="zh-CN" altLang="en-US" sz="5400" b="0" i="0" u="none" strike="noStrike" kern="1200" cap="none" spc="0" normalizeH="0" baseline="0" noProof="0" dirty="0">
                <a:ln>
                  <a:noFill/>
                </a:ln>
                <a:solidFill>
                  <a:srgbClr val="C00000"/>
                </a:solidFill>
                <a:effectLst/>
                <a:uLnTx/>
                <a:uFillTx/>
                <a:latin typeface="Adobe 楷体 Std R" panose="02020400000000000000" pitchFamily="18" charset="-122"/>
                <a:ea typeface="Adobe 楷体 Std R" panose="02020400000000000000" pitchFamily="18" charset="-122"/>
                <a:cs typeface="Arial" panose="020B0604020202020204" pitchFamily="34" charset="0"/>
              </a:rPr>
              <a:t>：</a:t>
            </a:r>
            <a:r>
              <a:rPr lang="en-US" altLang="zh-CN" sz="5400" b="0" dirty="0">
                <a:solidFill>
                  <a:srgbClr val="C00000"/>
                </a:solidFill>
                <a:latin typeface="Adobe 楷体 Std R" panose="02020400000000000000" pitchFamily="18" charset="-122"/>
                <a:ea typeface="Adobe 楷体 Std R" panose="02020400000000000000" pitchFamily="18" charset="-122"/>
                <a:cs typeface="Arial" panose="020B0604020202020204" pitchFamily="34" charset="0"/>
              </a:rPr>
              <a:t>35 </a:t>
            </a:r>
            <a:r>
              <a:rPr kumimoji="0" lang="en-US" altLang="zh-CN" sz="5400" b="0" i="0" u="none" strike="noStrike" kern="1200" cap="none" spc="0" normalizeH="0" baseline="0" noProof="0" dirty="0">
                <a:ln>
                  <a:noFill/>
                </a:ln>
                <a:solidFill>
                  <a:srgbClr val="C00000"/>
                </a:solidFill>
                <a:effectLst/>
                <a:uLnTx/>
                <a:uFillTx/>
                <a:latin typeface="Adobe 楷体 Std R" panose="02020400000000000000" pitchFamily="18" charset="-122"/>
                <a:ea typeface="Adobe 楷体 Std R" panose="02020400000000000000" pitchFamily="18" charset="-122"/>
                <a:cs typeface="Arial" panose="020B0604020202020204" pitchFamily="34" charset="0"/>
              </a:rPr>
              <a:t>-- 5</a:t>
            </a:r>
            <a:r>
              <a:rPr kumimoji="0" lang="zh-CN" altLang="en-US" sz="5400" b="0" i="0" u="none" strike="noStrike" kern="1200" cap="none" spc="0" normalizeH="0" baseline="0" noProof="0" dirty="0">
                <a:ln>
                  <a:noFill/>
                </a:ln>
                <a:solidFill>
                  <a:srgbClr val="C00000"/>
                </a:solidFill>
                <a:effectLst/>
                <a:uLnTx/>
                <a:uFillTx/>
                <a:latin typeface="Adobe 楷体 Std R" panose="02020400000000000000" pitchFamily="18" charset="-122"/>
                <a:ea typeface="Adobe 楷体 Std R" panose="02020400000000000000" pitchFamily="18" charset="-122"/>
                <a:cs typeface="Arial" panose="020B0604020202020204" pitchFamily="34" charset="0"/>
              </a:rPr>
              <a:t>： </a:t>
            </a:r>
            <a:r>
              <a:rPr kumimoji="0" lang="en-US" altLang="zh-CN" sz="5400" b="0" i="0" u="none" strike="noStrike" kern="1200" cap="none" spc="0" normalizeH="0" baseline="0" noProof="0" dirty="0">
                <a:ln>
                  <a:noFill/>
                </a:ln>
                <a:solidFill>
                  <a:srgbClr val="C00000"/>
                </a:solidFill>
                <a:effectLst/>
                <a:uLnTx/>
                <a:uFillTx/>
                <a:latin typeface="Adobe 楷体 Std R" panose="02020400000000000000" pitchFamily="18" charset="-122"/>
                <a:ea typeface="Adobe 楷体 Std R" panose="02020400000000000000" pitchFamily="18" charset="-122"/>
                <a:cs typeface="Arial" panose="020B0604020202020204" pitchFamily="34" charset="0"/>
              </a:rPr>
              <a:t>20</a:t>
            </a:r>
            <a:endParaRPr kumimoji="0" lang="zh-CN" altLang="en-US" sz="7200" b="0" i="0" u="none" strike="noStrike" kern="1200" cap="none" spc="0" normalizeH="0" baseline="0" noProof="0" dirty="0">
              <a:ln>
                <a:noFill/>
              </a:ln>
              <a:solidFill>
                <a:srgbClr val="C00000"/>
              </a:solidFill>
              <a:effectLst/>
              <a:uLnTx/>
              <a:uFillTx/>
              <a:latin typeface="Adobe 楷体 Std R" panose="02020400000000000000" pitchFamily="18" charset="-122"/>
              <a:ea typeface="Adobe 楷体 Std R" panose="02020400000000000000" pitchFamily="18" charset="-122"/>
              <a:cs typeface="Arial" panose="020B0604020202020204" pitchFamily="34" charset="0"/>
            </a:endParaRPr>
          </a:p>
        </p:txBody>
      </p:sp>
    </p:spTree>
    <p:extLst>
      <p:ext uri="{BB962C8B-B14F-4D97-AF65-F5344CB8AC3E}">
        <p14:creationId xmlns:p14="http://schemas.microsoft.com/office/powerpoint/2010/main" val="192873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 name="Group 10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3" name="Rectangle 12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7" name="Rectangle 12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29" name="Rectangle 12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1" name="Rectangle 13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56737"/>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699053" y="1637808"/>
            <a:ext cx="1216243" cy="3646463"/>
          </a:xfrm>
        </p:spPr>
        <p:txBody>
          <a:bodyPr vert="eaVert" lIns="91440" tIns="45720" rIns="91440" bIns="45720" rtlCol="0" anchor="b">
            <a:normAutofit/>
          </a:bodyPr>
          <a:lstStyle/>
          <a:p>
            <a:r>
              <a:rPr lang="zh-CN" altLang="en-US" sz="4000" dirty="0">
                <a:solidFill>
                  <a:srgbClr val="FEFFFF"/>
                </a:solidFill>
              </a:rPr>
              <a:t>加利利海</a:t>
            </a:r>
          </a:p>
        </p:txBody>
      </p:sp>
      <p:pic>
        <p:nvPicPr>
          <p:cNvPr id="8" name="图片占位符 7">
            <a:extLst>
              <a:ext uri="{FF2B5EF4-FFF2-40B4-BE49-F238E27FC236}">
                <a16:creationId xmlns:a16="http://schemas.microsoft.com/office/drawing/2014/main" id="{2797A065-8709-44A3-9489-F0386D6A6A9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857746" y="-1"/>
            <a:ext cx="10258444" cy="6867222"/>
          </a:xfrm>
          <a:prstGeom prst="rect">
            <a:avLst/>
          </a:prstGeom>
        </p:spPr>
      </p:pic>
    </p:spTree>
    <p:extLst>
      <p:ext uri="{BB962C8B-B14F-4D97-AF65-F5344CB8AC3E}">
        <p14:creationId xmlns:p14="http://schemas.microsoft.com/office/powerpoint/2010/main" val="101681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 name="Group 10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3" name="Rectangle 12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7" name="Rectangle 12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29" name="Rectangle 12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1" name="Rectangle 13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56737"/>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381279" y="1642546"/>
            <a:ext cx="1216243" cy="3646463"/>
          </a:xfrm>
        </p:spPr>
        <p:txBody>
          <a:bodyPr vert="eaVert" lIns="91440" tIns="45720" rIns="91440" bIns="45720" rtlCol="0" anchor="b">
            <a:normAutofit/>
          </a:bodyPr>
          <a:lstStyle/>
          <a:p>
            <a:r>
              <a:rPr lang="zh-CN" altLang="en-US" sz="4000" dirty="0">
                <a:solidFill>
                  <a:srgbClr val="FEFFFF"/>
                </a:solidFill>
              </a:rPr>
              <a:t>加利利海游船</a:t>
            </a:r>
          </a:p>
        </p:txBody>
      </p:sp>
      <p:pic>
        <p:nvPicPr>
          <p:cNvPr id="8" name="图片占位符 7">
            <a:extLst>
              <a:ext uri="{FF2B5EF4-FFF2-40B4-BE49-F238E27FC236}">
                <a16:creationId xmlns:a16="http://schemas.microsoft.com/office/drawing/2014/main" id="{2797A065-8709-44A3-9489-F0386D6A6A9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318855" y="0"/>
            <a:ext cx="10797335" cy="6853253"/>
          </a:xfrm>
          <a:prstGeom prst="rect">
            <a:avLst/>
          </a:prstGeom>
        </p:spPr>
      </p:pic>
    </p:spTree>
    <p:extLst>
      <p:ext uri="{BB962C8B-B14F-4D97-AF65-F5344CB8AC3E}">
        <p14:creationId xmlns:p14="http://schemas.microsoft.com/office/powerpoint/2010/main" val="2207115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 name="Group 10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3" name="Rectangle 12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7" name="Rectangle 12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29" name="Rectangle 12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1" name="Rectangle 13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56737"/>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381279" y="1642546"/>
            <a:ext cx="1216243" cy="3646463"/>
          </a:xfrm>
        </p:spPr>
        <p:txBody>
          <a:bodyPr vert="eaVert" lIns="91440" tIns="45720" rIns="91440" bIns="45720" rtlCol="0" anchor="b">
            <a:normAutofit/>
          </a:bodyPr>
          <a:lstStyle/>
          <a:p>
            <a:r>
              <a:rPr lang="zh-CN" altLang="en-US" sz="4000" dirty="0">
                <a:solidFill>
                  <a:srgbClr val="FEFFFF"/>
                </a:solidFill>
              </a:rPr>
              <a:t>加利利海古船</a:t>
            </a:r>
          </a:p>
        </p:txBody>
      </p:sp>
      <p:pic>
        <p:nvPicPr>
          <p:cNvPr id="8" name="图片占位符 7">
            <a:extLst>
              <a:ext uri="{FF2B5EF4-FFF2-40B4-BE49-F238E27FC236}">
                <a16:creationId xmlns:a16="http://schemas.microsoft.com/office/drawing/2014/main" id="{2797A065-8709-44A3-9489-F0386D6A6A9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4360" y="-9225"/>
            <a:ext cx="12218558" cy="6862477"/>
          </a:xfrm>
          <a:prstGeom prst="rect">
            <a:avLst/>
          </a:prstGeom>
        </p:spPr>
      </p:pic>
    </p:spTree>
    <p:extLst>
      <p:ext uri="{BB962C8B-B14F-4D97-AF65-F5344CB8AC3E}">
        <p14:creationId xmlns:p14="http://schemas.microsoft.com/office/powerpoint/2010/main" val="275329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 name="Group 10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3" name="Rectangle 12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7" name="Rectangle 12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29" name="Rectangle 12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1" name="Rectangle 13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56737"/>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381279" y="1642546"/>
            <a:ext cx="1216243" cy="4513431"/>
          </a:xfrm>
        </p:spPr>
        <p:txBody>
          <a:bodyPr vert="eaVert" lIns="91440" tIns="45720" rIns="91440" bIns="45720" rtlCol="0" anchor="b">
            <a:normAutofit/>
          </a:bodyPr>
          <a:lstStyle/>
          <a:p>
            <a:r>
              <a:rPr lang="zh-CN" altLang="en-US" sz="4000" dirty="0">
                <a:solidFill>
                  <a:srgbClr val="FEFFFF"/>
                </a:solidFill>
              </a:rPr>
              <a:t>加利利海古船模型</a:t>
            </a:r>
          </a:p>
        </p:txBody>
      </p:sp>
      <p:pic>
        <p:nvPicPr>
          <p:cNvPr id="8" name="图片占位符 7">
            <a:extLst>
              <a:ext uri="{FF2B5EF4-FFF2-40B4-BE49-F238E27FC236}">
                <a16:creationId xmlns:a16="http://schemas.microsoft.com/office/drawing/2014/main" id="{2797A065-8709-44A3-9489-F0386D6A6A9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566044" y="0"/>
            <a:ext cx="10305643" cy="6853253"/>
          </a:xfrm>
          <a:prstGeom prst="rect">
            <a:avLst/>
          </a:prstGeom>
        </p:spPr>
      </p:pic>
    </p:spTree>
    <p:extLst>
      <p:ext uri="{BB962C8B-B14F-4D97-AF65-F5344CB8AC3E}">
        <p14:creationId xmlns:p14="http://schemas.microsoft.com/office/powerpoint/2010/main" val="809061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067338" y="438580"/>
            <a:ext cx="9437273" cy="913142"/>
          </a:xfrm>
        </p:spPr>
        <p:txBody>
          <a:bodyPr>
            <a:normAutofit/>
          </a:bodyPr>
          <a:lstStyle/>
          <a:p>
            <a:r>
              <a:rPr lang="zh-CN" altLang="en-US" sz="4400" dirty="0">
                <a:solidFill>
                  <a:srgbClr val="C00000"/>
                </a:solidFill>
              </a:rPr>
              <a:t>主动的寻找（</a:t>
            </a:r>
            <a:r>
              <a:rPr lang="en-US" altLang="zh-CN" sz="4400" dirty="0">
                <a:solidFill>
                  <a:srgbClr val="C00000"/>
                </a:solidFill>
              </a:rPr>
              <a:t>4</a:t>
            </a:r>
            <a:r>
              <a:rPr lang="zh-CN" altLang="en-US" sz="4400" dirty="0">
                <a:solidFill>
                  <a:srgbClr val="C00000"/>
                </a:solidFill>
              </a:rPr>
              <a:t>：</a:t>
            </a:r>
            <a:r>
              <a:rPr lang="en-US" altLang="zh-CN" sz="4400" dirty="0">
                <a:solidFill>
                  <a:srgbClr val="C00000"/>
                </a:solidFill>
              </a:rPr>
              <a:t>35-36</a:t>
            </a:r>
            <a:r>
              <a:rPr lang="zh-CN" altLang="en-US" sz="4400" dirty="0">
                <a:solidFill>
                  <a:srgbClr val="C00000"/>
                </a:solidFill>
              </a:rPr>
              <a:t>）</a:t>
            </a:r>
          </a:p>
        </p:txBody>
      </p:sp>
      <p:sp>
        <p:nvSpPr>
          <p:cNvPr id="5" name="内容占位符 4"/>
          <p:cNvSpPr>
            <a:spLocks noGrp="1"/>
          </p:cNvSpPr>
          <p:nvPr>
            <p:ph idx="1"/>
          </p:nvPr>
        </p:nvSpPr>
        <p:spPr>
          <a:xfrm>
            <a:off x="2067339" y="1783080"/>
            <a:ext cx="10002741" cy="4206240"/>
          </a:xfrm>
        </p:spPr>
        <p:txBody>
          <a:bodyPr>
            <a:normAutofit/>
          </a:bodyPr>
          <a:lstStyle/>
          <a:p>
            <a:pPr marL="0" indent="0">
              <a:buNone/>
            </a:pPr>
            <a:r>
              <a:rPr lang="zh-CN" altLang="en-US" sz="3600" dirty="0">
                <a:latin typeface="华文仿宋" panose="02010600040101010101" pitchFamily="2" charset="-122"/>
                <a:ea typeface="华文仿宋" panose="02010600040101010101" pitchFamily="2" charset="-122"/>
              </a:rPr>
              <a:t>当那天晚上，</a:t>
            </a:r>
            <a:r>
              <a:rPr lang="zh-CN" altLang="en-US" sz="3600" dirty="0">
                <a:solidFill>
                  <a:srgbClr val="C00000"/>
                </a:solidFill>
                <a:latin typeface="华文仿宋" panose="02010600040101010101" pitchFamily="2" charset="-122"/>
                <a:ea typeface="华文仿宋" panose="02010600040101010101" pitchFamily="2" charset="-122"/>
              </a:rPr>
              <a:t>耶稣对门徒说</a:t>
            </a:r>
            <a:r>
              <a:rPr lang="zh-CN" altLang="en-US" sz="3600" dirty="0">
                <a:latin typeface="华文仿宋" panose="02010600040101010101" pitchFamily="2" charset="-122"/>
                <a:ea typeface="华文仿宋" panose="02010600040101010101" pitchFamily="2" charset="-122"/>
              </a:rPr>
              <a:t>，我们渡到那边去吧。门徒离开众人，耶稣仍在船上，他们就把祂一同带去。也有别的船和祂同行。</a:t>
            </a:r>
            <a:endParaRPr lang="en-US" altLang="zh-CN" sz="3600" dirty="0">
              <a:latin typeface="华文仿宋" panose="02010600040101010101" pitchFamily="2" charset="-122"/>
              <a:ea typeface="华文仿宋" panose="02010600040101010101" pitchFamily="2" charset="-122"/>
            </a:endParaRPr>
          </a:p>
          <a:p>
            <a:pPr marL="0" indent="0">
              <a:buNone/>
            </a:pPr>
            <a:endParaRPr lang="en-US" altLang="zh-CN" sz="20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46225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067338" y="438580"/>
            <a:ext cx="9437273" cy="913142"/>
          </a:xfrm>
        </p:spPr>
        <p:txBody>
          <a:bodyPr>
            <a:normAutofit/>
          </a:bodyPr>
          <a:lstStyle/>
          <a:p>
            <a:r>
              <a:rPr lang="zh-CN" altLang="en-US" sz="4400" dirty="0">
                <a:solidFill>
                  <a:srgbClr val="C00000"/>
                </a:solidFill>
              </a:rPr>
              <a:t>恶者的拦阻（</a:t>
            </a:r>
            <a:r>
              <a:rPr lang="en-US" altLang="zh-CN" sz="4400" dirty="0">
                <a:solidFill>
                  <a:srgbClr val="C00000"/>
                </a:solidFill>
              </a:rPr>
              <a:t>4</a:t>
            </a:r>
            <a:r>
              <a:rPr lang="zh-CN" altLang="en-US" sz="4400" dirty="0">
                <a:solidFill>
                  <a:srgbClr val="C00000"/>
                </a:solidFill>
              </a:rPr>
              <a:t>：</a:t>
            </a:r>
            <a:r>
              <a:rPr lang="en-US" altLang="zh-CN" sz="4400" dirty="0">
                <a:solidFill>
                  <a:srgbClr val="C00000"/>
                </a:solidFill>
              </a:rPr>
              <a:t>37-41</a:t>
            </a:r>
            <a:r>
              <a:rPr lang="zh-CN" altLang="en-US" sz="4400" dirty="0">
                <a:solidFill>
                  <a:srgbClr val="C00000"/>
                </a:solidFill>
              </a:rPr>
              <a:t>）</a:t>
            </a:r>
          </a:p>
        </p:txBody>
      </p:sp>
      <p:sp>
        <p:nvSpPr>
          <p:cNvPr id="5" name="内容占位符 4"/>
          <p:cNvSpPr>
            <a:spLocks noGrp="1"/>
          </p:cNvSpPr>
          <p:nvPr>
            <p:ph idx="1"/>
          </p:nvPr>
        </p:nvSpPr>
        <p:spPr>
          <a:xfrm>
            <a:off x="2067339" y="1623060"/>
            <a:ext cx="10002741" cy="5234940"/>
          </a:xfrm>
        </p:spPr>
        <p:txBody>
          <a:bodyPr>
            <a:normAutofit/>
          </a:bodyPr>
          <a:lstStyle/>
          <a:p>
            <a:pPr marL="0" indent="0">
              <a:buNone/>
            </a:pPr>
            <a:r>
              <a:rPr lang="zh-CN" altLang="en-US" sz="3600" dirty="0">
                <a:latin typeface="华文仿宋" panose="02010600040101010101" pitchFamily="2" charset="-122"/>
                <a:ea typeface="华文仿宋" panose="02010600040101010101" pitchFamily="2" charset="-122"/>
              </a:rPr>
              <a:t>忽然起了</a:t>
            </a:r>
            <a:r>
              <a:rPr lang="zh-CN" altLang="en-US" sz="3600" dirty="0">
                <a:solidFill>
                  <a:srgbClr val="C00000"/>
                </a:solidFill>
                <a:latin typeface="华文仿宋" panose="02010600040101010101" pitchFamily="2" charset="-122"/>
                <a:ea typeface="华文仿宋" panose="02010600040101010101" pitchFamily="2" charset="-122"/>
              </a:rPr>
              <a:t>暴风</a:t>
            </a:r>
            <a:r>
              <a:rPr lang="zh-CN" altLang="en-US" sz="3600" dirty="0">
                <a:latin typeface="华文仿宋" panose="02010600040101010101" pitchFamily="2" charset="-122"/>
                <a:ea typeface="华文仿宋" panose="02010600040101010101" pitchFamily="2" charset="-122"/>
              </a:rPr>
              <a:t>，波浪打入船内，甚至船要满了水。耶稣在船尾上，枕着枕头睡觉。门徒叫醒了他，说，夫子，我们</a:t>
            </a:r>
            <a:r>
              <a:rPr lang="zh-CN" altLang="en-US" sz="3600" dirty="0">
                <a:solidFill>
                  <a:srgbClr val="C00000"/>
                </a:solidFill>
                <a:latin typeface="华文仿宋" panose="02010600040101010101" pitchFamily="2" charset="-122"/>
                <a:ea typeface="华文仿宋" panose="02010600040101010101" pitchFamily="2" charset="-122"/>
              </a:rPr>
              <a:t>丧命</a:t>
            </a:r>
            <a:r>
              <a:rPr lang="zh-CN" altLang="en-US" sz="3600" dirty="0">
                <a:latin typeface="华文仿宋" panose="02010600040101010101" pitchFamily="2" charset="-122"/>
                <a:ea typeface="华文仿宋" panose="02010600040101010101" pitchFamily="2" charset="-122"/>
              </a:rPr>
              <a:t>，祢不顾吗？耶稣醒了，</a:t>
            </a:r>
            <a:r>
              <a:rPr lang="zh-CN" altLang="en-US" sz="3600" dirty="0">
                <a:solidFill>
                  <a:srgbClr val="C00000"/>
                </a:solidFill>
                <a:latin typeface="华文仿宋" panose="02010600040101010101" pitchFamily="2" charset="-122"/>
                <a:ea typeface="华文仿宋" panose="02010600040101010101" pitchFamily="2" charset="-122"/>
              </a:rPr>
              <a:t>斥责</a:t>
            </a:r>
            <a:r>
              <a:rPr lang="zh-CN" altLang="en-US" sz="3600" dirty="0">
                <a:latin typeface="华文仿宋" panose="02010600040101010101" pitchFamily="2" charset="-122"/>
                <a:ea typeface="华文仿宋" panose="02010600040101010101" pitchFamily="2" charset="-122"/>
              </a:rPr>
              <a:t>风，向海说，住了吧，静了吧。风就止住，大大地平静了。耶稣对他们说，为什么</a:t>
            </a:r>
            <a:r>
              <a:rPr lang="zh-CN" altLang="en-US" sz="3600" dirty="0">
                <a:solidFill>
                  <a:srgbClr val="C00000"/>
                </a:solidFill>
                <a:latin typeface="华文仿宋" panose="02010600040101010101" pitchFamily="2" charset="-122"/>
                <a:ea typeface="华文仿宋" panose="02010600040101010101" pitchFamily="2" charset="-122"/>
              </a:rPr>
              <a:t>胆怯</a:t>
            </a:r>
            <a:r>
              <a:rPr lang="zh-CN" altLang="en-US" sz="3600" dirty="0">
                <a:latin typeface="华文仿宋" panose="02010600040101010101" pitchFamily="2" charset="-122"/>
                <a:ea typeface="华文仿宋" panose="02010600040101010101" pitchFamily="2" charset="-122"/>
              </a:rPr>
              <a:t>。你们还没有信心吗？他们就大大地惧怕，彼此说，这到底是谁，连风和海也听从祂了。</a:t>
            </a:r>
            <a:endParaRPr lang="en-US" altLang="zh-CN" sz="36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068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0" name="Group 14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4" name="Rectangle 16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6"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8" name="Rectangle 167">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70" name="Rectangle 169">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2" name="Rectangle 17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5B7BA0"/>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840658" y="1545132"/>
            <a:ext cx="1017496" cy="3114818"/>
          </a:xfrm>
        </p:spPr>
        <p:txBody>
          <a:bodyPr vert="horz" lIns="91440" tIns="45720" rIns="91440" bIns="45720" rtlCol="0" anchor="ctr">
            <a:normAutofit fontScale="90000"/>
          </a:bodyPr>
          <a:lstStyle/>
          <a:p>
            <a:r>
              <a:rPr lang="zh-CN" altLang="en-US" sz="4000">
                <a:solidFill>
                  <a:srgbClr val="FEFFFF"/>
                </a:solidFill>
              </a:rPr>
              <a:t>从迦百农到格拉森</a:t>
            </a:r>
            <a:endParaRPr lang="zh-CN" altLang="en-US" sz="4000" dirty="0">
              <a:solidFill>
                <a:srgbClr val="FEFFFF"/>
              </a:solidFill>
            </a:endParaRPr>
          </a:p>
        </p:txBody>
      </p:sp>
      <p:pic>
        <p:nvPicPr>
          <p:cNvPr id="5" name="图片占位符 4">
            <a:extLst>
              <a:ext uri="{FF2B5EF4-FFF2-40B4-BE49-F238E27FC236}">
                <a16:creationId xmlns:a16="http://schemas.microsoft.com/office/drawing/2014/main" id="{ADD827B0-C5F2-4E56-B96C-86F0D3348AE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8569" r="-1" b="8569"/>
          <a:stretch>
            <a:fillRect/>
          </a:stretch>
        </p:blipFill>
        <p:spPr>
          <a:xfrm>
            <a:off x="2305879" y="-9225"/>
            <a:ext cx="9890694" cy="6858000"/>
          </a:xfrm>
          <a:prstGeom prst="rect">
            <a:avLst/>
          </a:prstGeom>
        </p:spPr>
      </p:pic>
    </p:spTree>
    <p:extLst>
      <p:ext uri="{BB962C8B-B14F-4D97-AF65-F5344CB8AC3E}">
        <p14:creationId xmlns:p14="http://schemas.microsoft.com/office/powerpoint/2010/main" val="1879274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067338" y="438580"/>
            <a:ext cx="9437273" cy="913142"/>
          </a:xfrm>
        </p:spPr>
        <p:txBody>
          <a:bodyPr>
            <a:normAutofit/>
          </a:bodyPr>
          <a:lstStyle/>
          <a:p>
            <a:r>
              <a:rPr lang="zh-CN" altLang="en-US" sz="4400" dirty="0">
                <a:solidFill>
                  <a:srgbClr val="C00000"/>
                </a:solidFill>
              </a:rPr>
              <a:t>可怜的「恐怖分子」（</a:t>
            </a:r>
            <a:r>
              <a:rPr lang="en-US" altLang="zh-CN" sz="4400" dirty="0">
                <a:solidFill>
                  <a:srgbClr val="C00000"/>
                </a:solidFill>
              </a:rPr>
              <a:t>5</a:t>
            </a:r>
            <a:r>
              <a:rPr lang="zh-CN" altLang="en-US" sz="4400" dirty="0">
                <a:solidFill>
                  <a:srgbClr val="C00000"/>
                </a:solidFill>
              </a:rPr>
              <a:t>：</a:t>
            </a:r>
            <a:r>
              <a:rPr lang="en-US" altLang="zh-CN" sz="4400" dirty="0">
                <a:solidFill>
                  <a:srgbClr val="C00000"/>
                </a:solidFill>
              </a:rPr>
              <a:t>1-5</a:t>
            </a:r>
            <a:r>
              <a:rPr lang="zh-CN" altLang="en-US" sz="4400" dirty="0">
                <a:solidFill>
                  <a:srgbClr val="C00000"/>
                </a:solidFill>
              </a:rPr>
              <a:t>）</a:t>
            </a:r>
          </a:p>
        </p:txBody>
      </p:sp>
      <p:sp>
        <p:nvSpPr>
          <p:cNvPr id="5" name="内容占位符 4"/>
          <p:cNvSpPr>
            <a:spLocks noGrp="1"/>
          </p:cNvSpPr>
          <p:nvPr>
            <p:ph idx="1"/>
          </p:nvPr>
        </p:nvSpPr>
        <p:spPr>
          <a:xfrm>
            <a:off x="2067339" y="1783080"/>
            <a:ext cx="10002741" cy="5074920"/>
          </a:xfrm>
        </p:spPr>
        <p:txBody>
          <a:bodyPr>
            <a:normAutofit/>
          </a:bodyPr>
          <a:lstStyle/>
          <a:p>
            <a:pPr marL="0" indent="0">
              <a:buNone/>
            </a:pPr>
            <a:r>
              <a:rPr lang="zh-CN" altLang="en-US" sz="3600" dirty="0">
                <a:latin typeface="华文仿宋" panose="02010600040101010101" pitchFamily="2" charset="-122"/>
                <a:ea typeface="华文仿宋" panose="02010600040101010101" pitchFamily="2" charset="-122"/>
              </a:rPr>
              <a:t>他们来到海那边，格拉森人的地方。耶稣一下船，就有一个被污鬼附着的人，从坟茔里出来迎着他。那人常住在坟茔里，没有人能</a:t>
            </a:r>
            <a:r>
              <a:rPr lang="zh-CN" altLang="en-US" sz="3600" dirty="0">
                <a:solidFill>
                  <a:srgbClr val="C00000"/>
                </a:solidFill>
                <a:latin typeface="华文仿宋" panose="02010600040101010101" pitchFamily="2" charset="-122"/>
                <a:ea typeface="华文仿宋" panose="02010600040101010101" pitchFamily="2" charset="-122"/>
              </a:rPr>
              <a:t>捆住</a:t>
            </a:r>
            <a:r>
              <a:rPr lang="zh-CN" altLang="en-US" sz="3600" dirty="0">
                <a:latin typeface="华文仿宋" panose="02010600040101010101" pitchFamily="2" charset="-122"/>
                <a:ea typeface="华文仿宋" panose="02010600040101010101" pitchFamily="2" charset="-122"/>
              </a:rPr>
              <a:t>他，就是用铁链也不能。因为人屡次用</a:t>
            </a:r>
            <a:r>
              <a:rPr lang="zh-CN" altLang="en-US" sz="3600" dirty="0">
                <a:solidFill>
                  <a:srgbClr val="C00000"/>
                </a:solidFill>
                <a:latin typeface="华文仿宋" panose="02010600040101010101" pitchFamily="2" charset="-122"/>
                <a:ea typeface="华文仿宋" panose="02010600040101010101" pitchFamily="2" charset="-122"/>
              </a:rPr>
              <a:t>脚镣</a:t>
            </a:r>
            <a:r>
              <a:rPr lang="zh-CN" altLang="en-US" sz="3600" dirty="0">
                <a:latin typeface="华文仿宋" panose="02010600040101010101" pitchFamily="2" charset="-122"/>
                <a:ea typeface="华文仿宋" panose="02010600040101010101" pitchFamily="2" charset="-122"/>
              </a:rPr>
              <a:t>和</a:t>
            </a:r>
            <a:r>
              <a:rPr lang="zh-CN" altLang="en-US" sz="3600" dirty="0">
                <a:solidFill>
                  <a:srgbClr val="C00000"/>
                </a:solidFill>
                <a:latin typeface="华文仿宋" panose="02010600040101010101" pitchFamily="2" charset="-122"/>
                <a:ea typeface="华文仿宋" panose="02010600040101010101" pitchFamily="2" charset="-122"/>
              </a:rPr>
              <a:t>铁链捆锁</a:t>
            </a:r>
            <a:r>
              <a:rPr lang="zh-CN" altLang="en-US" sz="3600" dirty="0">
                <a:latin typeface="华文仿宋" panose="02010600040101010101" pitchFamily="2" charset="-122"/>
                <a:ea typeface="华文仿宋" panose="02010600040101010101" pitchFamily="2" charset="-122"/>
              </a:rPr>
              <a:t>他，铁链竟被他挣断了，脚镣也被他弄碎了。总没有人能</a:t>
            </a:r>
            <a:r>
              <a:rPr lang="zh-CN" altLang="en-US" sz="3600" dirty="0">
                <a:solidFill>
                  <a:srgbClr val="C00000"/>
                </a:solidFill>
                <a:latin typeface="华文仿宋" panose="02010600040101010101" pitchFamily="2" charset="-122"/>
                <a:ea typeface="华文仿宋" panose="02010600040101010101" pitchFamily="2" charset="-122"/>
              </a:rPr>
              <a:t>制伏</a:t>
            </a:r>
            <a:r>
              <a:rPr lang="zh-CN" altLang="en-US" sz="3600" dirty="0">
                <a:latin typeface="华文仿宋" panose="02010600040101010101" pitchFamily="2" charset="-122"/>
                <a:ea typeface="华文仿宋" panose="02010600040101010101" pitchFamily="2" charset="-122"/>
              </a:rPr>
              <a:t>他。他昼夜常在坟茔里和山中喊叫，又用石头砍自己。</a:t>
            </a:r>
            <a:endParaRPr lang="en-US" altLang="zh-CN" sz="36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16810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067339" y="392860"/>
            <a:ext cx="9437273" cy="913142"/>
          </a:xfrm>
        </p:spPr>
        <p:txBody>
          <a:bodyPr>
            <a:normAutofit/>
          </a:bodyPr>
          <a:lstStyle/>
          <a:p>
            <a:r>
              <a:rPr lang="zh-CN" altLang="en-US" sz="4400" dirty="0">
                <a:solidFill>
                  <a:srgbClr val="C00000"/>
                </a:solidFill>
              </a:rPr>
              <a:t>不同的价值观（</a:t>
            </a:r>
            <a:r>
              <a:rPr lang="en-US" altLang="zh-CN" sz="4400" dirty="0">
                <a:solidFill>
                  <a:srgbClr val="C00000"/>
                </a:solidFill>
              </a:rPr>
              <a:t>5</a:t>
            </a:r>
            <a:r>
              <a:rPr lang="zh-CN" altLang="en-US" sz="4400" dirty="0">
                <a:solidFill>
                  <a:srgbClr val="C00000"/>
                </a:solidFill>
              </a:rPr>
              <a:t>：</a:t>
            </a:r>
            <a:r>
              <a:rPr lang="en-US" altLang="zh-CN" sz="4400" dirty="0">
                <a:solidFill>
                  <a:srgbClr val="C00000"/>
                </a:solidFill>
              </a:rPr>
              <a:t>6-17</a:t>
            </a:r>
            <a:r>
              <a:rPr lang="zh-CN" altLang="en-US" sz="4400" dirty="0">
                <a:solidFill>
                  <a:srgbClr val="C00000"/>
                </a:solidFill>
              </a:rPr>
              <a:t>）</a:t>
            </a:r>
          </a:p>
        </p:txBody>
      </p:sp>
      <p:sp>
        <p:nvSpPr>
          <p:cNvPr id="5" name="内容占位符 4"/>
          <p:cNvSpPr>
            <a:spLocks noGrp="1"/>
          </p:cNvSpPr>
          <p:nvPr>
            <p:ph idx="1"/>
          </p:nvPr>
        </p:nvSpPr>
        <p:spPr>
          <a:xfrm>
            <a:off x="2067339" y="1440180"/>
            <a:ext cx="10208481" cy="5223510"/>
          </a:xfrm>
        </p:spPr>
        <p:txBody>
          <a:bodyPr>
            <a:normAutofit fontScale="25000" lnSpcReduction="20000"/>
          </a:bodyPr>
          <a:lstStyle/>
          <a:p>
            <a:pPr marL="0" indent="0">
              <a:buNone/>
            </a:pPr>
            <a:r>
              <a:rPr lang="zh-CN" altLang="en-US" sz="14400" dirty="0">
                <a:latin typeface="华文仿宋" panose="02010600040101010101" pitchFamily="2" charset="-122"/>
                <a:ea typeface="华文仿宋" panose="02010600040101010101" pitchFamily="2" charset="-122"/>
              </a:rPr>
              <a:t>他远远地看见耶稣，就跑过去拜祂。大声呼叫说，至高神的儿子耶稣，我与祢有什么相干。我指着神恳求祢，不要叫我受苦</a:t>
            </a:r>
            <a:r>
              <a:rPr lang="en-US" altLang="zh-CN" sz="14400" dirty="0">
                <a:latin typeface="华文仿宋" panose="02010600040101010101" pitchFamily="2" charset="-122"/>
                <a:ea typeface="华文仿宋" panose="02010600040101010101" pitchFamily="2" charset="-122"/>
              </a:rPr>
              <a:t>……</a:t>
            </a:r>
            <a:r>
              <a:rPr lang="zh-CN" altLang="en-US" sz="14400" dirty="0">
                <a:latin typeface="华文仿宋" panose="02010600040101010101" pitchFamily="2" charset="-122"/>
                <a:ea typeface="华文仿宋" panose="02010600040101010101" pitchFamily="2" charset="-122"/>
              </a:rPr>
              <a:t>耶稣问他说，你名叫什么。回答说，</a:t>
            </a:r>
            <a:r>
              <a:rPr lang="zh-CN" altLang="en-US" sz="14400" dirty="0">
                <a:solidFill>
                  <a:srgbClr val="C00000"/>
                </a:solidFill>
                <a:latin typeface="华文仿宋" panose="02010600040101010101" pitchFamily="2" charset="-122"/>
                <a:ea typeface="华文仿宋" panose="02010600040101010101" pitchFamily="2" charset="-122"/>
              </a:rPr>
              <a:t>我名叫群</a:t>
            </a:r>
            <a:r>
              <a:rPr lang="zh-CN" altLang="en-US" sz="14400" dirty="0">
                <a:latin typeface="华文仿宋" panose="02010600040101010101" pitchFamily="2" charset="-122"/>
                <a:ea typeface="华文仿宋" panose="02010600040101010101" pitchFamily="2" charset="-122"/>
              </a:rPr>
              <a:t>，因为我们多的缘故。就再三地求耶稣，不要叫他们离开那地方</a:t>
            </a:r>
            <a:r>
              <a:rPr lang="en-US" altLang="zh-CN" sz="14400" dirty="0">
                <a:latin typeface="华文仿宋" panose="02010600040101010101" pitchFamily="2" charset="-122"/>
                <a:ea typeface="华文仿宋" panose="02010600040101010101" pitchFamily="2" charset="-122"/>
              </a:rPr>
              <a:t>……</a:t>
            </a:r>
            <a:r>
              <a:rPr lang="zh-CN" altLang="en-US" sz="14400" dirty="0">
                <a:latin typeface="华文仿宋" panose="02010600040101010101" pitchFamily="2" charset="-122"/>
                <a:ea typeface="华文仿宋" panose="02010600040101010101" pitchFamily="2" charset="-122"/>
              </a:rPr>
              <a:t>鬼就央求耶稣说，求你打发我们往猪群里附着猪去。耶稣准了他们</a:t>
            </a:r>
            <a:r>
              <a:rPr lang="en-US" altLang="zh-CN" sz="14400" dirty="0">
                <a:latin typeface="华文仿宋" panose="02010600040101010101" pitchFamily="2" charset="-122"/>
                <a:ea typeface="华文仿宋" panose="02010600040101010101" pitchFamily="2" charset="-122"/>
              </a:rPr>
              <a:t>……</a:t>
            </a:r>
            <a:r>
              <a:rPr lang="zh-CN" altLang="en-US" sz="14400" dirty="0">
                <a:latin typeface="华文仿宋" panose="02010600040101010101" pitchFamily="2" charset="-122"/>
                <a:ea typeface="华文仿宋" panose="02010600040101010101" pitchFamily="2" charset="-122"/>
              </a:rPr>
              <a:t>于是那群猪闯下山崖，投在海里，淹死了。</a:t>
            </a:r>
            <a:r>
              <a:rPr lang="zh-CN" altLang="en-US" sz="14400" dirty="0">
                <a:solidFill>
                  <a:srgbClr val="C00000"/>
                </a:solidFill>
                <a:latin typeface="华文仿宋" panose="02010600040101010101" pitchFamily="2" charset="-122"/>
                <a:ea typeface="华文仿宋" panose="02010600040101010101" pitchFamily="2" charset="-122"/>
              </a:rPr>
              <a:t>猪的数目，约有二千</a:t>
            </a:r>
            <a:r>
              <a:rPr lang="en-US" altLang="zh-CN" sz="14400" dirty="0">
                <a:latin typeface="华文仿宋" panose="02010600040101010101" pitchFamily="2" charset="-122"/>
                <a:ea typeface="华文仿宋" panose="02010600040101010101" pitchFamily="2" charset="-122"/>
              </a:rPr>
              <a:t>……</a:t>
            </a:r>
            <a:r>
              <a:rPr lang="zh-CN" altLang="en-US" sz="14400" dirty="0">
                <a:latin typeface="华文仿宋" panose="02010600040101010101" pitchFamily="2" charset="-122"/>
                <a:ea typeface="华文仿宋" panose="02010600040101010101" pitchFamily="2" charset="-122"/>
              </a:rPr>
              <a:t>众人就来要看是什么事</a:t>
            </a:r>
            <a:r>
              <a:rPr lang="en-US" altLang="zh-CN" sz="14400" dirty="0">
                <a:latin typeface="华文仿宋" panose="02010600040101010101" pitchFamily="2" charset="-122"/>
                <a:ea typeface="华文仿宋" panose="02010600040101010101" pitchFamily="2" charset="-122"/>
              </a:rPr>
              <a:t>……</a:t>
            </a:r>
            <a:r>
              <a:rPr lang="zh-CN" altLang="en-US" sz="14400" dirty="0">
                <a:latin typeface="华文仿宋" panose="02010600040101010101" pitchFamily="2" charset="-122"/>
                <a:ea typeface="华文仿宋" panose="02010600040101010101" pitchFamily="2" charset="-122"/>
              </a:rPr>
              <a:t>他们就害怕</a:t>
            </a:r>
            <a:r>
              <a:rPr lang="en-US" altLang="zh-CN" sz="14400" dirty="0">
                <a:latin typeface="华文仿宋" panose="02010600040101010101" pitchFamily="2" charset="-122"/>
                <a:ea typeface="华文仿宋" panose="02010600040101010101" pitchFamily="2" charset="-122"/>
              </a:rPr>
              <a:t>……</a:t>
            </a:r>
            <a:r>
              <a:rPr lang="zh-CN" altLang="en-US" sz="14400" dirty="0">
                <a:latin typeface="华文仿宋" panose="02010600040101010101" pitchFamily="2" charset="-122"/>
                <a:ea typeface="华文仿宋" panose="02010600040101010101" pitchFamily="2" charset="-122"/>
              </a:rPr>
              <a:t>众人就</a:t>
            </a:r>
            <a:r>
              <a:rPr lang="zh-CN" altLang="en-US" sz="14400" dirty="0">
                <a:solidFill>
                  <a:srgbClr val="C00000"/>
                </a:solidFill>
                <a:latin typeface="华文仿宋" panose="02010600040101010101" pitchFamily="2" charset="-122"/>
                <a:ea typeface="华文仿宋" panose="02010600040101010101" pitchFamily="2" charset="-122"/>
              </a:rPr>
              <a:t>央求耶稣离开</a:t>
            </a:r>
            <a:r>
              <a:rPr lang="zh-CN" altLang="en-US" sz="14400" dirty="0">
                <a:latin typeface="华文仿宋" panose="02010600040101010101" pitchFamily="2" charset="-122"/>
                <a:ea typeface="华文仿宋" panose="02010600040101010101" pitchFamily="2" charset="-122"/>
              </a:rPr>
              <a:t>他们的境界。</a:t>
            </a:r>
            <a:endParaRPr lang="en-US" altLang="zh-CN" sz="14400" dirty="0">
              <a:latin typeface="华文仿宋" panose="02010600040101010101" pitchFamily="2" charset="-122"/>
              <a:ea typeface="华文仿宋" panose="02010600040101010101" pitchFamily="2" charset="-122"/>
            </a:endParaRPr>
          </a:p>
          <a:p>
            <a:pPr marL="0" indent="0">
              <a:buNone/>
            </a:pPr>
            <a:endParaRPr lang="en-US" altLang="zh-CN"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95394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067338" y="438580"/>
            <a:ext cx="9437273" cy="913142"/>
          </a:xfrm>
        </p:spPr>
        <p:txBody>
          <a:bodyPr>
            <a:normAutofit/>
          </a:bodyPr>
          <a:lstStyle/>
          <a:p>
            <a:r>
              <a:rPr lang="zh-CN" altLang="en-US" sz="4400" dirty="0">
                <a:solidFill>
                  <a:srgbClr val="C00000"/>
                </a:solidFill>
              </a:rPr>
              <a:t>改变的生命（</a:t>
            </a:r>
            <a:r>
              <a:rPr lang="en-US" altLang="zh-CN" sz="4400" dirty="0">
                <a:solidFill>
                  <a:srgbClr val="C00000"/>
                </a:solidFill>
              </a:rPr>
              <a:t>5</a:t>
            </a:r>
            <a:r>
              <a:rPr lang="zh-CN" altLang="en-US" sz="4400" dirty="0">
                <a:solidFill>
                  <a:srgbClr val="C00000"/>
                </a:solidFill>
              </a:rPr>
              <a:t>：</a:t>
            </a:r>
            <a:r>
              <a:rPr lang="en-US" altLang="zh-CN" sz="4400" dirty="0">
                <a:solidFill>
                  <a:srgbClr val="C00000"/>
                </a:solidFill>
              </a:rPr>
              <a:t>18-21</a:t>
            </a:r>
            <a:r>
              <a:rPr lang="zh-CN" altLang="en-US" sz="4400" dirty="0">
                <a:solidFill>
                  <a:srgbClr val="C00000"/>
                </a:solidFill>
              </a:rPr>
              <a:t>）</a:t>
            </a:r>
          </a:p>
        </p:txBody>
      </p:sp>
      <p:sp>
        <p:nvSpPr>
          <p:cNvPr id="5" name="内容占位符 4"/>
          <p:cNvSpPr>
            <a:spLocks noGrp="1"/>
          </p:cNvSpPr>
          <p:nvPr>
            <p:ph idx="1"/>
          </p:nvPr>
        </p:nvSpPr>
        <p:spPr>
          <a:xfrm>
            <a:off x="2067339" y="1783080"/>
            <a:ext cx="10002741" cy="4206240"/>
          </a:xfrm>
        </p:spPr>
        <p:txBody>
          <a:bodyPr>
            <a:noAutofit/>
          </a:bodyPr>
          <a:lstStyle/>
          <a:p>
            <a:pPr marL="0" indent="0">
              <a:buNone/>
            </a:pPr>
            <a:r>
              <a:rPr lang="zh-CN" altLang="en-US" sz="3600" dirty="0">
                <a:latin typeface="华文仿宋" panose="02010600040101010101" pitchFamily="2" charset="-122"/>
                <a:ea typeface="华文仿宋" panose="02010600040101010101" pitchFamily="2" charset="-122"/>
              </a:rPr>
              <a:t>耶稣上船的时候，那从前被鬼附着的人，恳求和耶稣同在。耶稣不许，却对他说，你</a:t>
            </a:r>
            <a:r>
              <a:rPr lang="zh-CN" altLang="en-US" sz="3600" dirty="0">
                <a:solidFill>
                  <a:srgbClr val="C00000"/>
                </a:solidFill>
                <a:latin typeface="华文仿宋" panose="02010600040101010101" pitchFamily="2" charset="-122"/>
                <a:ea typeface="华文仿宋" panose="02010600040101010101" pitchFamily="2" charset="-122"/>
              </a:rPr>
              <a:t>回家去</a:t>
            </a:r>
            <a:r>
              <a:rPr lang="zh-CN" altLang="en-US" sz="3600" dirty="0">
                <a:latin typeface="华文仿宋" panose="02010600040101010101" pitchFamily="2" charset="-122"/>
                <a:ea typeface="华文仿宋" panose="02010600040101010101" pitchFamily="2" charset="-122"/>
              </a:rPr>
              <a:t>，到你的亲属那里，</a:t>
            </a:r>
            <a:r>
              <a:rPr lang="zh-CN" altLang="en-US" sz="3600" dirty="0">
                <a:solidFill>
                  <a:srgbClr val="C00000"/>
                </a:solidFill>
                <a:latin typeface="华文仿宋" panose="02010600040101010101" pitchFamily="2" charset="-122"/>
                <a:ea typeface="华文仿宋" panose="02010600040101010101" pitchFamily="2" charset="-122"/>
              </a:rPr>
              <a:t>将主为你所作的</a:t>
            </a:r>
            <a:r>
              <a:rPr lang="zh-CN" altLang="en-US" sz="3600" dirty="0">
                <a:latin typeface="华文仿宋" panose="02010600040101010101" pitchFamily="2" charset="-122"/>
                <a:ea typeface="华文仿宋" panose="02010600040101010101" pitchFamily="2" charset="-122"/>
              </a:rPr>
              <a:t>，是何等大的事，是怎样怜悯你，都</a:t>
            </a:r>
            <a:r>
              <a:rPr lang="zh-CN" altLang="en-US" sz="3600" dirty="0">
                <a:solidFill>
                  <a:srgbClr val="C00000"/>
                </a:solidFill>
                <a:latin typeface="华文仿宋" panose="02010600040101010101" pitchFamily="2" charset="-122"/>
                <a:ea typeface="华文仿宋" panose="02010600040101010101" pitchFamily="2" charset="-122"/>
              </a:rPr>
              <a:t>告诉</a:t>
            </a:r>
            <a:r>
              <a:rPr lang="zh-CN" altLang="en-US" sz="3600" dirty="0">
                <a:latin typeface="华文仿宋" panose="02010600040101010101" pitchFamily="2" charset="-122"/>
                <a:ea typeface="华文仿宋" panose="02010600040101010101" pitchFamily="2" charset="-122"/>
              </a:rPr>
              <a:t>他们。那人就走了，在低加波利，</a:t>
            </a:r>
            <a:r>
              <a:rPr lang="zh-CN" altLang="en-US" sz="3600" dirty="0">
                <a:solidFill>
                  <a:srgbClr val="C00000"/>
                </a:solidFill>
                <a:latin typeface="华文仿宋" panose="02010600040101010101" pitchFamily="2" charset="-122"/>
                <a:ea typeface="华文仿宋" panose="02010600040101010101" pitchFamily="2" charset="-122"/>
              </a:rPr>
              <a:t>传扬</a:t>
            </a:r>
            <a:r>
              <a:rPr lang="zh-CN" altLang="en-US" sz="3600" dirty="0">
                <a:latin typeface="华文仿宋" panose="02010600040101010101" pitchFamily="2" charset="-122"/>
                <a:ea typeface="华文仿宋" panose="02010600040101010101" pitchFamily="2" charset="-122"/>
              </a:rPr>
              <a:t>耶稣为他作了何等大的事，众人就都希奇。耶稣坐船又渡到那边去</a:t>
            </a:r>
            <a:r>
              <a:rPr lang="en-US" altLang="zh-CN" sz="3600" dirty="0">
                <a:latin typeface="华文仿宋" panose="02010600040101010101" pitchFamily="2" charset="-122"/>
                <a:ea typeface="华文仿宋" panose="02010600040101010101" pitchFamily="2" charset="-122"/>
              </a:rPr>
              <a:t>……</a:t>
            </a:r>
          </a:p>
        </p:txBody>
      </p:sp>
    </p:spTree>
    <p:extLst>
      <p:ext uri="{BB962C8B-B14F-4D97-AF65-F5344CB8AC3E}">
        <p14:creationId xmlns:p14="http://schemas.microsoft.com/office/powerpoint/2010/main" val="33715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50976" y="374905"/>
            <a:ext cx="10802874" cy="6483096"/>
          </a:xfrm>
        </p:spPr>
        <p:txBody>
          <a:bodyPr>
            <a:normAutofit lnSpcReduction="10000"/>
          </a:bodyPr>
          <a:lstStyle/>
          <a:p>
            <a:pPr marL="447675" indent="-447675">
              <a:buNone/>
            </a:pPr>
            <a:r>
              <a:rPr lang="en-US" altLang="zh-CN" sz="1400" dirty="0">
                <a:solidFill>
                  <a:schemeClr val="tx1"/>
                </a:solidFill>
                <a:latin typeface="Adobe 楷体 Std R" panose="02020400000000000000" pitchFamily="18" charset="-122"/>
                <a:ea typeface="Adobe 楷体 Std R" panose="02020400000000000000" pitchFamily="18" charset="-122"/>
              </a:rPr>
              <a:t>35     </a:t>
            </a:r>
            <a:r>
              <a:rPr lang="zh-CN" altLang="en-US" sz="3600" dirty="0">
                <a:solidFill>
                  <a:schemeClr val="tx1"/>
                </a:solidFill>
                <a:latin typeface="Adobe 楷体 Std R" panose="02020400000000000000" pitchFamily="18" charset="-122"/>
                <a:ea typeface="Adobe 楷体 Std R" panose="02020400000000000000" pitchFamily="18" charset="-122"/>
              </a:rPr>
              <a:t>当那天晚上，耶稣对门徒说，我们渡到那边去吧。</a:t>
            </a:r>
            <a:endParaRPr lang="en-US" altLang="zh-CN" sz="3600" dirty="0">
              <a:solidFill>
                <a:schemeClr val="tx1"/>
              </a:solidFill>
              <a:latin typeface="Adobe 楷体 Std R" panose="02020400000000000000" pitchFamily="18" charset="-122"/>
              <a:ea typeface="Adobe 楷体 Std R" panose="02020400000000000000" pitchFamily="18" charset="-122"/>
            </a:endParaRPr>
          </a:p>
          <a:p>
            <a:pPr marL="447675" indent="-447675">
              <a:buNone/>
            </a:pPr>
            <a:r>
              <a:rPr lang="en-US" altLang="zh-CN" sz="1400" dirty="0">
                <a:solidFill>
                  <a:schemeClr val="tx1"/>
                </a:solidFill>
                <a:latin typeface="Adobe 楷体 Std R" panose="02020400000000000000" pitchFamily="18" charset="-122"/>
                <a:ea typeface="Adobe 楷体 Std R" panose="02020400000000000000" pitchFamily="18" charset="-122"/>
              </a:rPr>
              <a:t>36     </a:t>
            </a:r>
            <a:r>
              <a:rPr lang="zh-CN" altLang="en-US" sz="3600" dirty="0">
                <a:solidFill>
                  <a:schemeClr val="tx1"/>
                </a:solidFill>
                <a:latin typeface="Adobe 楷体 Std R" panose="02020400000000000000" pitchFamily="18" charset="-122"/>
                <a:ea typeface="Adobe 楷体 Std R" panose="02020400000000000000" pitchFamily="18" charset="-122"/>
              </a:rPr>
              <a:t>门徒离开众人，耶稣仍在船上，他们就把祂一同带去。也有别的船和他同行。</a:t>
            </a:r>
          </a:p>
          <a:p>
            <a:pPr marL="447675" indent="-447675">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37     </a:t>
            </a:r>
            <a:r>
              <a:rPr lang="zh-CN" altLang="en-US" sz="3600" dirty="0">
                <a:solidFill>
                  <a:prstClr val="black"/>
                </a:solidFill>
                <a:latin typeface="Adobe 楷体 Std R" panose="02020400000000000000" pitchFamily="18" charset="-122"/>
                <a:ea typeface="Adobe 楷体 Std R" panose="02020400000000000000" pitchFamily="18" charset="-122"/>
              </a:rPr>
              <a:t>忽然起了暴风，波浪打入船内，甚至船要满了水。</a:t>
            </a:r>
          </a:p>
          <a:p>
            <a:pPr marL="447675" indent="-447675">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38     </a:t>
            </a:r>
            <a:r>
              <a:rPr lang="zh-CN" altLang="en-US" sz="3600" dirty="0">
                <a:solidFill>
                  <a:prstClr val="black"/>
                </a:solidFill>
                <a:latin typeface="Adobe 楷体 Std R" panose="02020400000000000000" pitchFamily="18" charset="-122"/>
                <a:ea typeface="Adobe 楷体 Std R" panose="02020400000000000000" pitchFamily="18" charset="-122"/>
              </a:rPr>
              <a:t>耶稣在船尾上，枕着枕头睡觉。门徒叫醒了祂，说，夫子，我们丧命，你不顾吗？</a:t>
            </a:r>
            <a:endParaRPr lang="en-US" altLang="zh-CN" sz="3600" dirty="0">
              <a:solidFill>
                <a:prstClr val="black"/>
              </a:solidFill>
              <a:latin typeface="Adobe 楷体 Std R" panose="02020400000000000000" pitchFamily="18" charset="-122"/>
              <a:ea typeface="Adobe 楷体 Std R" panose="02020400000000000000" pitchFamily="18" charset="-122"/>
            </a:endParaRPr>
          </a:p>
          <a:p>
            <a:pPr marL="447675" lvl="0" indent="-447675">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39     </a:t>
            </a:r>
            <a:r>
              <a:rPr lang="zh-CN" altLang="en-US" sz="3600" dirty="0">
                <a:solidFill>
                  <a:prstClr val="black"/>
                </a:solidFill>
                <a:latin typeface="Adobe 楷体 Std R" panose="02020400000000000000" pitchFamily="18" charset="-122"/>
                <a:ea typeface="Adobe 楷体 Std R" panose="02020400000000000000" pitchFamily="18" charset="-122"/>
              </a:rPr>
              <a:t>耶稣醒了，斥责风，向海说，住了吧，静了吧。风就止住，大大地平静了。</a:t>
            </a:r>
          </a:p>
          <a:p>
            <a:pPr marL="447675" lvl="0" indent="-447675">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40     </a:t>
            </a:r>
            <a:r>
              <a:rPr lang="zh-CN" altLang="en-US" sz="3600" dirty="0">
                <a:solidFill>
                  <a:prstClr val="black"/>
                </a:solidFill>
                <a:latin typeface="Adobe 楷体 Std R" panose="02020400000000000000" pitchFamily="18" charset="-122"/>
                <a:ea typeface="Adobe 楷体 Std R" panose="02020400000000000000" pitchFamily="18" charset="-122"/>
              </a:rPr>
              <a:t>耶稣对他们说，为什么胆怯。你们还没有信心吗？</a:t>
            </a:r>
            <a:endParaRPr lang="en-US" altLang="zh-CN" sz="3600" dirty="0">
              <a:solidFill>
                <a:prstClr val="black"/>
              </a:solidFill>
              <a:latin typeface="Adobe 楷体 Std R" panose="02020400000000000000" pitchFamily="18" charset="-122"/>
              <a:ea typeface="Adobe 楷体 Std R" panose="02020400000000000000" pitchFamily="18" charset="-122"/>
            </a:endParaRPr>
          </a:p>
          <a:p>
            <a:pPr marL="447675" lvl="0" indent="-447675">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41     </a:t>
            </a:r>
            <a:r>
              <a:rPr lang="zh-CN" altLang="en-US" sz="3600" dirty="0">
                <a:solidFill>
                  <a:prstClr val="black"/>
                </a:solidFill>
                <a:latin typeface="Adobe 楷体 Std R" panose="02020400000000000000" pitchFamily="18" charset="-122"/>
                <a:ea typeface="Adobe 楷体 Std R" panose="02020400000000000000" pitchFamily="18" charset="-122"/>
              </a:rPr>
              <a:t>他们就大大地惧怕，彼此说，这到底是谁，连风和海也听从祂了。</a:t>
            </a:r>
            <a:endParaRPr lang="en-US" altLang="zh-CN" sz="3600" dirty="0">
              <a:solidFill>
                <a:prstClr val="black"/>
              </a:solidFill>
              <a:latin typeface="Adobe 楷体 Std R" panose="02020400000000000000" pitchFamily="18" charset="-122"/>
              <a:ea typeface="Adobe 楷体 Std R" panose="02020400000000000000" pitchFamily="18" charset="-122"/>
            </a:endParaRPr>
          </a:p>
        </p:txBody>
      </p:sp>
    </p:spTree>
    <p:extLst>
      <p:ext uri="{BB962C8B-B14F-4D97-AF65-F5344CB8AC3E}">
        <p14:creationId xmlns:p14="http://schemas.microsoft.com/office/powerpoint/2010/main" val="1829734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0" name="Group 14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4" name="Rectangle 16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6"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8" name="Rectangle 167">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70" name="Rectangle 169">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2" name="Rectangle 17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5B7BA0"/>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540279" y="1795849"/>
            <a:ext cx="3778870" cy="3114818"/>
          </a:xfrm>
        </p:spPr>
        <p:txBody>
          <a:bodyPr vert="horz" lIns="91440" tIns="45720" rIns="91440" bIns="45720" rtlCol="0" anchor="ctr">
            <a:normAutofit/>
          </a:bodyPr>
          <a:lstStyle/>
          <a:p>
            <a:r>
              <a:rPr lang="zh-CN" altLang="en-US" sz="4000" dirty="0">
                <a:solidFill>
                  <a:srgbClr val="FEFFFF"/>
                </a:solidFill>
              </a:rPr>
              <a:t>加利利海四围</a:t>
            </a:r>
          </a:p>
        </p:txBody>
      </p:sp>
      <p:pic>
        <p:nvPicPr>
          <p:cNvPr id="5" name="图片占位符 4" descr="图片包含 文字, 地图&#10;&#10;描述已自动生成">
            <a:extLst>
              <a:ext uri="{FF2B5EF4-FFF2-40B4-BE49-F238E27FC236}">
                <a16:creationId xmlns:a16="http://schemas.microsoft.com/office/drawing/2014/main" id="{ADD827B0-C5F2-4E56-B96C-86F0D3348AE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8569" r="-1" b="8569"/>
          <a:stretch/>
        </p:blipFill>
        <p:spPr>
          <a:xfrm>
            <a:off x="4639732" y="10"/>
            <a:ext cx="7552267" cy="6857990"/>
          </a:xfrm>
          <a:prstGeom prst="rect">
            <a:avLst/>
          </a:prstGeom>
        </p:spPr>
      </p:pic>
    </p:spTree>
    <p:extLst>
      <p:ext uri="{BB962C8B-B14F-4D97-AF65-F5344CB8AC3E}">
        <p14:creationId xmlns:p14="http://schemas.microsoft.com/office/powerpoint/2010/main" val="1366621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92926" y="624110"/>
            <a:ext cx="4054060" cy="1280890"/>
          </a:xfrm>
        </p:spPr>
        <p:txBody>
          <a:bodyPr>
            <a:normAutofit/>
          </a:bodyPr>
          <a:lstStyle/>
          <a:p>
            <a:pPr algn="ctr"/>
            <a:r>
              <a:rPr lang="zh-CN" altLang="en-US" sz="6000" dirty="0">
                <a:solidFill>
                  <a:srgbClr val="C00000"/>
                </a:solidFill>
              </a:rPr>
              <a:t>讨论题</a:t>
            </a:r>
          </a:p>
        </p:txBody>
      </p:sp>
      <p:sp>
        <p:nvSpPr>
          <p:cNvPr id="3" name="内容占位符 2"/>
          <p:cNvSpPr>
            <a:spLocks noGrp="1"/>
          </p:cNvSpPr>
          <p:nvPr>
            <p:ph idx="1"/>
          </p:nvPr>
        </p:nvSpPr>
        <p:spPr>
          <a:xfrm>
            <a:off x="2155371" y="2832360"/>
            <a:ext cx="9745509" cy="3709815"/>
          </a:xfrm>
        </p:spPr>
        <p:txBody>
          <a:bodyPr>
            <a:normAutofit/>
          </a:bodyPr>
          <a:lstStyle/>
          <a:p>
            <a:pPr marL="0" indent="0">
              <a:buNone/>
            </a:pPr>
            <a:r>
              <a:rPr lang="zh-CN" altLang="en-US" sz="3600" dirty="0">
                <a:latin typeface="仿宋" panose="02010609060101010101" pitchFamily="49" charset="-122"/>
                <a:ea typeface="仿宋" panose="02010609060101010101" pitchFamily="49" charset="-122"/>
              </a:rPr>
              <a:t>在祢想要传福音时最害怕面对什么人？</a:t>
            </a:r>
            <a:endParaRPr lang="en-US" altLang="zh-CN" sz="3600" dirty="0">
              <a:latin typeface="仿宋" panose="02010609060101010101" pitchFamily="49" charset="-122"/>
              <a:ea typeface="仿宋" panose="02010609060101010101" pitchFamily="49" charset="-122"/>
            </a:endParaRPr>
          </a:p>
          <a:p>
            <a:pPr marL="0" indent="0">
              <a:buNone/>
            </a:pPr>
            <a:r>
              <a:rPr lang="zh-CN" altLang="en-US" sz="3600" dirty="0">
                <a:latin typeface="仿宋" panose="02010609060101010101" pitchFamily="49" charset="-122"/>
                <a:ea typeface="仿宋" panose="02010609060101010101" pitchFamily="49" charset="-122"/>
              </a:rPr>
              <a:t>你体会过想传福音时撒旦在兴风作浪吗？</a:t>
            </a:r>
            <a:endParaRPr lang="en-US" altLang="zh-CN" sz="3600" dirty="0">
              <a:latin typeface="仿宋" panose="02010609060101010101" pitchFamily="49" charset="-122"/>
              <a:ea typeface="仿宋" panose="02010609060101010101" pitchFamily="49" charset="-122"/>
            </a:endParaRPr>
          </a:p>
          <a:p>
            <a:pPr marL="0" indent="0">
              <a:buNone/>
            </a:pPr>
            <a:r>
              <a:rPr lang="zh-CN" altLang="en-US" sz="3600" dirty="0">
                <a:latin typeface="仿宋" panose="02010609060101010101" pitchFamily="49" charset="-122"/>
                <a:ea typeface="仿宋" panose="02010609060101010101" pitchFamily="49" charset="-122"/>
              </a:rPr>
              <a:t>你如何看那些被边缘化的人对福音的需要？</a:t>
            </a:r>
            <a:endParaRPr lang="en-US" altLang="zh-CN" sz="3600" dirty="0">
              <a:latin typeface="仿宋" panose="02010609060101010101" pitchFamily="49" charset="-122"/>
              <a:ea typeface="仿宋" panose="02010609060101010101" pitchFamily="49" charset="-122"/>
            </a:endParaRPr>
          </a:p>
          <a:p>
            <a:pPr marL="0" indent="0">
              <a:buNone/>
            </a:pPr>
            <a:r>
              <a:rPr lang="zh-CN" altLang="en-US" sz="3600" dirty="0">
                <a:latin typeface="仿宋" panose="02010609060101010101" pitchFamily="49" charset="-122"/>
                <a:ea typeface="仿宋" panose="02010609060101010101" pitchFamily="49" charset="-122"/>
              </a:rPr>
              <a:t>今天的经文是否对你的价值观有所提醒？</a:t>
            </a:r>
            <a:endParaRPr lang="en-US" altLang="zh-CN" sz="3600" dirty="0">
              <a:latin typeface="仿宋" panose="02010609060101010101" pitchFamily="49" charset="-122"/>
              <a:ea typeface="仿宋" panose="02010609060101010101" pitchFamily="49" charset="-122"/>
            </a:endParaRPr>
          </a:p>
          <a:p>
            <a:pPr marL="0" indent="0">
              <a:buNone/>
            </a:pPr>
            <a:r>
              <a:rPr lang="zh-CN" altLang="en-US" sz="3600" dirty="0">
                <a:latin typeface="仿宋" panose="02010609060101010101" pitchFamily="49" charset="-122"/>
                <a:ea typeface="仿宋" panose="02010609060101010101" pitchFamily="49" charset="-122"/>
              </a:rPr>
              <a:t>请大家为</a:t>
            </a:r>
            <a:r>
              <a:rPr lang="zh-CN" altLang="en-US" sz="3600">
                <a:latin typeface="仿宋" panose="02010609060101010101" pitchFamily="49" charset="-122"/>
                <a:ea typeface="仿宋" panose="02010609060101010101" pitchFamily="49" charset="-122"/>
              </a:rPr>
              <a:t>一个或数个你</a:t>
            </a:r>
            <a:r>
              <a:rPr lang="zh-CN" altLang="en-US" sz="3600" dirty="0">
                <a:latin typeface="仿宋" panose="02010609060101010101" pitchFamily="49" charset="-122"/>
                <a:ea typeface="仿宋" panose="02010609060101010101" pitchFamily="49" charset="-122"/>
              </a:rPr>
              <a:t>想要传福音的对象祷告。</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028" y="43440"/>
            <a:ext cx="3597852" cy="3135613"/>
          </a:xfrm>
          <a:prstGeom prst="rect">
            <a:avLst/>
          </a:prstGeom>
          <a:effectLst>
            <a:softEdge rad="0"/>
          </a:effectLst>
        </p:spPr>
      </p:pic>
    </p:spTree>
    <p:extLst>
      <p:ext uri="{BB962C8B-B14F-4D97-AF65-F5344CB8AC3E}">
        <p14:creationId xmlns:p14="http://schemas.microsoft.com/office/powerpoint/2010/main" val="363211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50976" y="347473"/>
            <a:ext cx="10802874" cy="6510528"/>
          </a:xfrm>
        </p:spPr>
        <p:txBody>
          <a:bodyPr>
            <a:normAutofit lnSpcReduction="10000"/>
          </a:bodyPr>
          <a:lstStyle/>
          <a:p>
            <a:pPr marL="357188" indent="-357188">
              <a:buNone/>
            </a:pPr>
            <a:r>
              <a:rPr lang="en-US" altLang="zh-CN" sz="1400" dirty="0">
                <a:solidFill>
                  <a:schemeClr val="tx1"/>
                </a:solidFill>
                <a:latin typeface="Adobe 楷体 Std R" panose="02020400000000000000" pitchFamily="18" charset="-122"/>
                <a:ea typeface="Adobe 楷体 Std R" panose="02020400000000000000" pitchFamily="18" charset="-122"/>
              </a:rPr>
              <a:t>1     </a:t>
            </a:r>
            <a:r>
              <a:rPr lang="zh-CN" altLang="en-US" sz="3600" dirty="0">
                <a:solidFill>
                  <a:schemeClr val="tx1"/>
                </a:solidFill>
                <a:latin typeface="Adobe 楷体 Std R" panose="02020400000000000000" pitchFamily="18" charset="-122"/>
                <a:ea typeface="Adobe 楷体 Std R" panose="02020400000000000000" pitchFamily="18" charset="-122"/>
              </a:rPr>
              <a:t>他们来到海那边，格拉森人的地方。</a:t>
            </a:r>
            <a:endParaRPr lang="en-US" altLang="zh-CN" sz="3600" dirty="0">
              <a:solidFill>
                <a:schemeClr val="tx1"/>
              </a:solidFill>
              <a:latin typeface="Adobe 楷体 Std R" panose="02020400000000000000" pitchFamily="18" charset="-122"/>
              <a:ea typeface="Adobe 楷体 Std R" panose="02020400000000000000" pitchFamily="18" charset="-122"/>
            </a:endParaRPr>
          </a:p>
          <a:p>
            <a:pPr marL="357188" indent="-357188">
              <a:buNone/>
            </a:pPr>
            <a:r>
              <a:rPr lang="en-US" altLang="zh-CN" sz="1400" dirty="0">
                <a:solidFill>
                  <a:schemeClr val="tx1"/>
                </a:solidFill>
                <a:latin typeface="Adobe 楷体 Std R" panose="02020400000000000000" pitchFamily="18" charset="-122"/>
                <a:ea typeface="Adobe 楷体 Std R" panose="02020400000000000000" pitchFamily="18" charset="-122"/>
              </a:rPr>
              <a:t>2     </a:t>
            </a:r>
            <a:r>
              <a:rPr lang="zh-CN" altLang="en-US" sz="3600" dirty="0">
                <a:solidFill>
                  <a:schemeClr val="tx1"/>
                </a:solidFill>
                <a:latin typeface="Adobe 楷体 Std R" panose="02020400000000000000" pitchFamily="18" charset="-122"/>
                <a:ea typeface="Adobe 楷体 Std R" panose="02020400000000000000" pitchFamily="18" charset="-122"/>
              </a:rPr>
              <a:t>耶稣一下船，就有一个被污鬼附着的人，从坟茔里出来迎着祂。</a:t>
            </a:r>
          </a:p>
          <a:p>
            <a:pPr marL="357188"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3     </a:t>
            </a:r>
            <a:r>
              <a:rPr lang="zh-CN" altLang="en-US" sz="3600" dirty="0">
                <a:solidFill>
                  <a:prstClr val="black"/>
                </a:solidFill>
                <a:latin typeface="Adobe 楷体 Std R" panose="02020400000000000000" pitchFamily="18" charset="-122"/>
                <a:ea typeface="Adobe 楷体 Std R" panose="02020400000000000000" pitchFamily="18" charset="-122"/>
              </a:rPr>
              <a:t>那人常住在坟茔里，没有人能捆住他，就是用铁链也不能。</a:t>
            </a:r>
          </a:p>
          <a:p>
            <a:pPr marL="357188"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4     </a:t>
            </a:r>
            <a:r>
              <a:rPr lang="zh-CN" altLang="en-US" sz="3600" dirty="0">
                <a:solidFill>
                  <a:prstClr val="black"/>
                </a:solidFill>
                <a:latin typeface="Adobe 楷体 Std R" panose="02020400000000000000" pitchFamily="18" charset="-122"/>
                <a:ea typeface="Adobe 楷体 Std R" panose="02020400000000000000" pitchFamily="18" charset="-122"/>
              </a:rPr>
              <a:t>因为人屡次用脚镣和铁链捆锁他，铁链竟被他挣断了，脚镣也被他弄碎了。总没有人能制伏他。</a:t>
            </a:r>
            <a:endParaRPr lang="en-US" altLang="zh-CN" sz="3600" dirty="0">
              <a:solidFill>
                <a:prstClr val="black"/>
              </a:solidFill>
              <a:latin typeface="Adobe 楷体 Std R" panose="02020400000000000000" pitchFamily="18" charset="-122"/>
              <a:ea typeface="Adobe 楷体 Std R" panose="02020400000000000000" pitchFamily="18" charset="-122"/>
            </a:endParaRPr>
          </a:p>
          <a:p>
            <a:pPr marL="357188" lvl="0"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5     </a:t>
            </a:r>
            <a:r>
              <a:rPr lang="zh-CN" altLang="en-US" sz="3600" dirty="0">
                <a:solidFill>
                  <a:prstClr val="black"/>
                </a:solidFill>
                <a:latin typeface="Adobe 楷体 Std R" panose="02020400000000000000" pitchFamily="18" charset="-122"/>
                <a:ea typeface="Adobe 楷体 Std R" panose="02020400000000000000" pitchFamily="18" charset="-122"/>
              </a:rPr>
              <a:t>他昼夜常在坟茔里和山中喊叫，又用石头砍自己。</a:t>
            </a:r>
          </a:p>
          <a:p>
            <a:pPr marL="357188" lvl="0"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6     </a:t>
            </a:r>
            <a:r>
              <a:rPr lang="zh-CN" altLang="en-US" sz="3600" dirty="0">
                <a:solidFill>
                  <a:prstClr val="black"/>
                </a:solidFill>
                <a:latin typeface="Adobe 楷体 Std R" panose="02020400000000000000" pitchFamily="18" charset="-122"/>
                <a:ea typeface="Adobe 楷体 Std R" panose="02020400000000000000" pitchFamily="18" charset="-122"/>
              </a:rPr>
              <a:t>他远远地看见耶稣，就跑过去拜祂。</a:t>
            </a:r>
            <a:endParaRPr lang="en-US" altLang="zh-CN" sz="3600" dirty="0">
              <a:solidFill>
                <a:prstClr val="black"/>
              </a:solidFill>
              <a:latin typeface="Adobe 楷体 Std R" panose="02020400000000000000" pitchFamily="18" charset="-122"/>
              <a:ea typeface="Adobe 楷体 Std R" panose="02020400000000000000" pitchFamily="18" charset="-122"/>
            </a:endParaRPr>
          </a:p>
          <a:p>
            <a:pPr marL="357188" lvl="0"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7     </a:t>
            </a:r>
            <a:r>
              <a:rPr lang="zh-CN" altLang="en-US" sz="3600" dirty="0">
                <a:solidFill>
                  <a:prstClr val="black"/>
                </a:solidFill>
                <a:latin typeface="Adobe 楷体 Std R" panose="02020400000000000000" pitchFamily="18" charset="-122"/>
                <a:ea typeface="Adobe 楷体 Std R" panose="02020400000000000000" pitchFamily="18" charset="-122"/>
              </a:rPr>
              <a:t>大声呼叫说，至高神的儿子耶稣，我与祢有什么相干。我指着神恳求祢，不要叫我受苦。</a:t>
            </a:r>
            <a:endParaRPr lang="en-US" altLang="zh-CN" sz="3600" dirty="0">
              <a:solidFill>
                <a:prstClr val="black"/>
              </a:solidFill>
              <a:latin typeface="Adobe 楷体 Std R" panose="02020400000000000000" pitchFamily="18" charset="-122"/>
              <a:ea typeface="Adobe 楷体 Std R" panose="02020400000000000000" pitchFamily="18" charset="-122"/>
            </a:endParaRPr>
          </a:p>
        </p:txBody>
      </p:sp>
    </p:spTree>
    <p:extLst>
      <p:ext uri="{BB962C8B-B14F-4D97-AF65-F5344CB8AC3E}">
        <p14:creationId xmlns:p14="http://schemas.microsoft.com/office/powerpoint/2010/main" val="1054418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50976" y="429769"/>
            <a:ext cx="10802874" cy="6428232"/>
          </a:xfrm>
        </p:spPr>
        <p:txBody>
          <a:bodyPr>
            <a:normAutofit/>
          </a:bodyPr>
          <a:lstStyle/>
          <a:p>
            <a:pPr marL="357188" indent="-357188">
              <a:buNone/>
            </a:pPr>
            <a:r>
              <a:rPr lang="en-US" altLang="zh-CN" sz="1400" dirty="0">
                <a:solidFill>
                  <a:schemeClr val="tx1"/>
                </a:solidFill>
                <a:latin typeface="Adobe 楷体 Std R" panose="02020400000000000000" pitchFamily="18" charset="-122"/>
                <a:ea typeface="Adobe 楷体 Std R" panose="02020400000000000000" pitchFamily="18" charset="-122"/>
              </a:rPr>
              <a:t>8     </a:t>
            </a:r>
            <a:r>
              <a:rPr lang="zh-CN" altLang="en-US" sz="3600" dirty="0">
                <a:solidFill>
                  <a:schemeClr val="tx1"/>
                </a:solidFill>
                <a:latin typeface="Adobe 楷体 Std R" panose="02020400000000000000" pitchFamily="18" charset="-122"/>
                <a:ea typeface="Adobe 楷体 Std R" panose="02020400000000000000" pitchFamily="18" charset="-122"/>
              </a:rPr>
              <a:t>是因耶稣曾吩咐他说，污鬼阿，从这人身上出来吧。</a:t>
            </a:r>
            <a:endParaRPr lang="en-US" altLang="zh-CN" sz="3600" dirty="0">
              <a:solidFill>
                <a:schemeClr val="tx1"/>
              </a:solidFill>
              <a:latin typeface="Adobe 楷体 Std R" panose="02020400000000000000" pitchFamily="18" charset="-122"/>
              <a:ea typeface="Adobe 楷体 Std R" panose="02020400000000000000" pitchFamily="18" charset="-122"/>
            </a:endParaRPr>
          </a:p>
          <a:p>
            <a:pPr marL="357188" indent="-357188">
              <a:buNone/>
            </a:pPr>
            <a:r>
              <a:rPr lang="en-US" altLang="zh-CN" sz="1400" dirty="0">
                <a:solidFill>
                  <a:schemeClr val="tx1"/>
                </a:solidFill>
                <a:latin typeface="Adobe 楷体 Std R" panose="02020400000000000000" pitchFamily="18" charset="-122"/>
                <a:ea typeface="Adobe 楷体 Std R" panose="02020400000000000000" pitchFamily="18" charset="-122"/>
              </a:rPr>
              <a:t>9     </a:t>
            </a:r>
            <a:r>
              <a:rPr lang="zh-CN" altLang="en-US" sz="3600" dirty="0">
                <a:solidFill>
                  <a:schemeClr val="tx1"/>
                </a:solidFill>
                <a:latin typeface="Adobe 楷体 Std R" panose="02020400000000000000" pitchFamily="18" charset="-122"/>
                <a:ea typeface="Adobe 楷体 Std R" panose="02020400000000000000" pitchFamily="18" charset="-122"/>
              </a:rPr>
              <a:t>耶稣问他说，你名叫什么。回答说，我名叫群，因为我们多的缘故。</a:t>
            </a:r>
          </a:p>
          <a:p>
            <a:pPr marL="357188"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10     </a:t>
            </a:r>
            <a:r>
              <a:rPr lang="zh-CN" altLang="en-US" sz="3600" dirty="0">
                <a:solidFill>
                  <a:prstClr val="black"/>
                </a:solidFill>
                <a:latin typeface="Adobe 楷体 Std R" panose="02020400000000000000" pitchFamily="18" charset="-122"/>
                <a:ea typeface="Adobe 楷体 Std R" panose="02020400000000000000" pitchFamily="18" charset="-122"/>
              </a:rPr>
              <a:t>就再三地求耶稣，不要叫他们离开那地方。</a:t>
            </a:r>
          </a:p>
          <a:p>
            <a:pPr marL="357188"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11     </a:t>
            </a:r>
            <a:r>
              <a:rPr lang="zh-CN" altLang="en-US" sz="3600" dirty="0">
                <a:solidFill>
                  <a:prstClr val="black"/>
                </a:solidFill>
                <a:latin typeface="Adobe 楷体 Std R" panose="02020400000000000000" pitchFamily="18" charset="-122"/>
                <a:ea typeface="Adobe 楷体 Std R" panose="02020400000000000000" pitchFamily="18" charset="-122"/>
              </a:rPr>
              <a:t>在那里山坡上，有一大群猪吃食。</a:t>
            </a:r>
            <a:endParaRPr lang="en-US" altLang="zh-CN" sz="3600" dirty="0">
              <a:solidFill>
                <a:prstClr val="black"/>
              </a:solidFill>
              <a:latin typeface="Adobe 楷体 Std R" panose="02020400000000000000" pitchFamily="18" charset="-122"/>
              <a:ea typeface="Adobe 楷体 Std R" panose="02020400000000000000" pitchFamily="18" charset="-122"/>
            </a:endParaRPr>
          </a:p>
          <a:p>
            <a:pPr marL="357188" lvl="0"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12     </a:t>
            </a:r>
            <a:r>
              <a:rPr lang="zh-CN" altLang="en-US" sz="3600" dirty="0">
                <a:solidFill>
                  <a:prstClr val="black"/>
                </a:solidFill>
                <a:latin typeface="Adobe 楷体 Std R" panose="02020400000000000000" pitchFamily="18" charset="-122"/>
                <a:ea typeface="Adobe 楷体 Std R" panose="02020400000000000000" pitchFamily="18" charset="-122"/>
              </a:rPr>
              <a:t>鬼就央求耶稣说，求祢打发我们往猪群里附着猪去。</a:t>
            </a:r>
          </a:p>
          <a:p>
            <a:pPr marL="357188" lvl="0"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13     </a:t>
            </a:r>
            <a:r>
              <a:rPr lang="zh-CN" altLang="en-US" sz="3600" dirty="0">
                <a:solidFill>
                  <a:prstClr val="black"/>
                </a:solidFill>
                <a:latin typeface="Adobe 楷体 Std R" panose="02020400000000000000" pitchFamily="18" charset="-122"/>
                <a:ea typeface="Adobe 楷体 Std R" panose="02020400000000000000" pitchFamily="18" charset="-122"/>
              </a:rPr>
              <a:t>耶稣准了他们。污鬼就出来进入猪里去。于是那群猪闯下山崖，投在海里淹死了。猪的数目约有二千。</a:t>
            </a:r>
            <a:endParaRPr lang="en-US" altLang="zh-CN" sz="3600" dirty="0">
              <a:solidFill>
                <a:prstClr val="black"/>
              </a:solidFill>
              <a:latin typeface="Adobe 楷体 Std R" panose="02020400000000000000" pitchFamily="18" charset="-122"/>
              <a:ea typeface="Adobe 楷体 Std R" panose="02020400000000000000" pitchFamily="18" charset="-122"/>
            </a:endParaRPr>
          </a:p>
          <a:p>
            <a:pPr marL="357188" lvl="0" indent="-357188">
              <a:buClr>
                <a:srgbClr val="A53010"/>
              </a:buClr>
              <a:buNone/>
            </a:pPr>
            <a:r>
              <a:rPr lang="en-US" altLang="zh-CN" sz="1400" dirty="0">
                <a:solidFill>
                  <a:prstClr val="black"/>
                </a:solidFill>
                <a:latin typeface="Adobe 楷体 Std R" panose="02020400000000000000" pitchFamily="18" charset="-122"/>
                <a:ea typeface="Adobe 楷体 Std R" panose="02020400000000000000" pitchFamily="18" charset="-122"/>
              </a:rPr>
              <a:t>14     </a:t>
            </a:r>
            <a:r>
              <a:rPr lang="zh-CN" altLang="en-US" sz="3600" dirty="0">
                <a:solidFill>
                  <a:prstClr val="black"/>
                </a:solidFill>
                <a:latin typeface="Adobe 楷体 Std R" panose="02020400000000000000" pitchFamily="18" charset="-122"/>
                <a:ea typeface="Adobe 楷体 Std R" panose="02020400000000000000" pitchFamily="18" charset="-122"/>
              </a:rPr>
              <a:t>放猪的就逃跑了，去告诉城里和乡下的人。众人就来要看是什么事。</a:t>
            </a:r>
            <a:endParaRPr lang="en-US" altLang="zh-CN" sz="3600" dirty="0">
              <a:solidFill>
                <a:prstClr val="black"/>
              </a:solidFill>
              <a:latin typeface="Adobe 楷体 Std R" panose="02020400000000000000" pitchFamily="18" charset="-122"/>
              <a:ea typeface="Adobe 楷体 Std R" panose="02020400000000000000" pitchFamily="18" charset="-122"/>
            </a:endParaRPr>
          </a:p>
        </p:txBody>
      </p:sp>
    </p:spTree>
    <p:extLst>
      <p:ext uri="{BB962C8B-B14F-4D97-AF65-F5344CB8AC3E}">
        <p14:creationId xmlns:p14="http://schemas.microsoft.com/office/powerpoint/2010/main" val="2851726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04672" y="182880"/>
            <a:ext cx="11292840" cy="6592824"/>
          </a:xfrm>
        </p:spPr>
        <p:txBody>
          <a:bodyPr>
            <a:normAutofit fontScale="92500" lnSpcReduction="20000"/>
          </a:bodyPr>
          <a:lstStyle/>
          <a:p>
            <a:pPr marL="539750" indent="-539750">
              <a:buNone/>
            </a:pPr>
            <a:r>
              <a:rPr lang="en-US" altLang="zh-CN" sz="1500" dirty="0">
                <a:solidFill>
                  <a:schemeClr val="tx1"/>
                </a:solidFill>
                <a:latin typeface="Adobe 楷体 Std R" panose="02020400000000000000" pitchFamily="18" charset="-122"/>
                <a:ea typeface="Adobe 楷体 Std R" panose="02020400000000000000" pitchFamily="18" charset="-122"/>
              </a:rPr>
              <a:t>15     </a:t>
            </a:r>
            <a:r>
              <a:rPr lang="zh-CN" altLang="en-US" sz="3900" dirty="0">
                <a:solidFill>
                  <a:schemeClr val="tx1"/>
                </a:solidFill>
                <a:latin typeface="Adobe 楷体 Std R" panose="02020400000000000000" pitchFamily="18" charset="-122"/>
                <a:ea typeface="Adobe 楷体 Std R" panose="02020400000000000000" pitchFamily="18" charset="-122"/>
              </a:rPr>
              <a:t>他们来到耶稣那里，看见那被鬼附着的人，就是从前被群鬼所附的，坐着，穿上衣服，心里明白过来。他们就害怕。</a:t>
            </a:r>
            <a:endParaRPr lang="en-US" altLang="zh-CN" sz="3900" dirty="0">
              <a:solidFill>
                <a:schemeClr val="tx1"/>
              </a:solidFill>
              <a:latin typeface="Adobe 楷体 Std R" panose="02020400000000000000" pitchFamily="18" charset="-122"/>
              <a:ea typeface="Adobe 楷体 Std R" panose="02020400000000000000" pitchFamily="18" charset="-122"/>
            </a:endParaRPr>
          </a:p>
          <a:p>
            <a:pPr marL="539750" indent="-539750">
              <a:buNone/>
            </a:pPr>
            <a:r>
              <a:rPr lang="en-US" altLang="zh-CN" sz="1500" dirty="0">
                <a:solidFill>
                  <a:schemeClr val="tx1"/>
                </a:solidFill>
                <a:latin typeface="Adobe 楷体 Std R" panose="02020400000000000000" pitchFamily="18" charset="-122"/>
                <a:ea typeface="Adobe 楷体 Std R" panose="02020400000000000000" pitchFamily="18" charset="-122"/>
              </a:rPr>
              <a:t>16     </a:t>
            </a:r>
            <a:r>
              <a:rPr lang="zh-CN" altLang="en-US" sz="3900" dirty="0">
                <a:solidFill>
                  <a:schemeClr val="tx1"/>
                </a:solidFill>
                <a:latin typeface="Adobe 楷体 Std R" panose="02020400000000000000" pitchFamily="18" charset="-122"/>
                <a:ea typeface="Adobe 楷体 Std R" panose="02020400000000000000" pitchFamily="18" charset="-122"/>
              </a:rPr>
              <a:t>看见这事的，便将鬼附之人所遇见的，和那群猪的事，都告诉了众人。</a:t>
            </a:r>
          </a:p>
          <a:p>
            <a:pPr marL="539750" indent="-539750">
              <a:buClr>
                <a:srgbClr val="A53010"/>
              </a:buClr>
              <a:buNone/>
            </a:pPr>
            <a:r>
              <a:rPr lang="en-US" altLang="zh-CN" sz="1500" dirty="0">
                <a:solidFill>
                  <a:prstClr val="black"/>
                </a:solidFill>
                <a:latin typeface="Adobe 楷体 Std R" panose="02020400000000000000" pitchFamily="18" charset="-122"/>
                <a:ea typeface="Adobe 楷体 Std R" panose="02020400000000000000" pitchFamily="18" charset="-122"/>
              </a:rPr>
              <a:t>17     </a:t>
            </a:r>
            <a:r>
              <a:rPr lang="zh-CN" altLang="en-US" sz="3900" dirty="0">
                <a:solidFill>
                  <a:prstClr val="black"/>
                </a:solidFill>
                <a:latin typeface="Adobe 楷体 Std R" panose="02020400000000000000" pitchFamily="18" charset="-122"/>
                <a:ea typeface="Adobe 楷体 Std R" panose="02020400000000000000" pitchFamily="18" charset="-122"/>
              </a:rPr>
              <a:t>众人就央求耶稣离开他们的境界。</a:t>
            </a:r>
          </a:p>
          <a:p>
            <a:pPr marL="539750" indent="-539750">
              <a:buClr>
                <a:srgbClr val="A53010"/>
              </a:buClr>
              <a:buNone/>
            </a:pPr>
            <a:r>
              <a:rPr lang="en-US" altLang="zh-CN" sz="1700" dirty="0">
                <a:solidFill>
                  <a:prstClr val="black"/>
                </a:solidFill>
                <a:latin typeface="Adobe 楷体 Std R" panose="02020400000000000000" pitchFamily="18" charset="-122"/>
                <a:ea typeface="Adobe 楷体 Std R" panose="02020400000000000000" pitchFamily="18" charset="-122"/>
              </a:rPr>
              <a:t>18</a:t>
            </a:r>
            <a:r>
              <a:rPr lang="en-US" altLang="zh-CN" sz="1600" dirty="0">
                <a:solidFill>
                  <a:prstClr val="black"/>
                </a:solidFill>
                <a:latin typeface="Adobe 楷体 Std R" panose="02020400000000000000" pitchFamily="18" charset="-122"/>
                <a:ea typeface="Adobe 楷体 Std R" panose="02020400000000000000" pitchFamily="18" charset="-122"/>
              </a:rPr>
              <a:t>     </a:t>
            </a:r>
            <a:r>
              <a:rPr lang="zh-CN" altLang="en-US" sz="3900" dirty="0">
                <a:solidFill>
                  <a:prstClr val="black"/>
                </a:solidFill>
                <a:latin typeface="Adobe 楷体 Std R" panose="02020400000000000000" pitchFamily="18" charset="-122"/>
                <a:ea typeface="Adobe 楷体 Std R" panose="02020400000000000000" pitchFamily="18" charset="-122"/>
              </a:rPr>
              <a:t>耶稣上船的时候，那从前被鬼附着的人，恳求和耶稣同在。</a:t>
            </a:r>
            <a:endParaRPr lang="en-US" altLang="zh-CN" sz="3900" dirty="0">
              <a:solidFill>
                <a:prstClr val="black"/>
              </a:solidFill>
              <a:latin typeface="Adobe 楷体 Std R" panose="02020400000000000000" pitchFamily="18" charset="-122"/>
              <a:ea typeface="Adobe 楷体 Std R" panose="02020400000000000000" pitchFamily="18" charset="-122"/>
            </a:endParaRPr>
          </a:p>
          <a:p>
            <a:pPr marL="539750" lvl="0" indent="-539750">
              <a:buClr>
                <a:srgbClr val="A53010"/>
              </a:buClr>
              <a:buNone/>
            </a:pPr>
            <a:r>
              <a:rPr lang="en-US" altLang="zh-CN" sz="1500" dirty="0">
                <a:solidFill>
                  <a:prstClr val="black"/>
                </a:solidFill>
                <a:latin typeface="Adobe 楷体 Std R" panose="02020400000000000000" pitchFamily="18" charset="-122"/>
                <a:ea typeface="Adobe 楷体 Std R" panose="02020400000000000000" pitchFamily="18" charset="-122"/>
              </a:rPr>
              <a:t>19     </a:t>
            </a:r>
            <a:r>
              <a:rPr lang="zh-CN" altLang="en-US" sz="3900" dirty="0">
                <a:solidFill>
                  <a:prstClr val="black"/>
                </a:solidFill>
                <a:latin typeface="Adobe 楷体 Std R" panose="02020400000000000000" pitchFamily="18" charset="-122"/>
                <a:ea typeface="Adobe 楷体 Std R" panose="02020400000000000000" pitchFamily="18" charset="-122"/>
              </a:rPr>
              <a:t>耶稣不许，却对他说，你回家去，到你的亲属那里，将主为你所作的，是何等大的事，是怎样怜悯你，都告诉他们。</a:t>
            </a:r>
          </a:p>
          <a:p>
            <a:pPr marL="539750" lvl="0" indent="-539750">
              <a:buClr>
                <a:srgbClr val="A53010"/>
              </a:buClr>
              <a:buNone/>
            </a:pPr>
            <a:r>
              <a:rPr lang="en-US" altLang="zh-CN" sz="1500" dirty="0">
                <a:solidFill>
                  <a:prstClr val="black"/>
                </a:solidFill>
                <a:latin typeface="Adobe 楷体 Std R" panose="02020400000000000000" pitchFamily="18" charset="-122"/>
                <a:ea typeface="Adobe 楷体 Std R" panose="02020400000000000000" pitchFamily="18" charset="-122"/>
              </a:rPr>
              <a:t>20     </a:t>
            </a:r>
            <a:r>
              <a:rPr lang="zh-CN" altLang="en-US" sz="3900" dirty="0">
                <a:solidFill>
                  <a:prstClr val="black"/>
                </a:solidFill>
                <a:latin typeface="Adobe 楷体 Std R" panose="02020400000000000000" pitchFamily="18" charset="-122"/>
                <a:ea typeface="Adobe 楷体 Std R" panose="02020400000000000000" pitchFamily="18" charset="-122"/>
              </a:rPr>
              <a:t>那人就走了，在低加波利，传扬耶稣为他作了何等大的事，众人就都希奇。</a:t>
            </a:r>
            <a:endParaRPr lang="en-US" altLang="zh-CN" sz="3900" dirty="0">
              <a:solidFill>
                <a:prstClr val="black"/>
              </a:solidFill>
              <a:latin typeface="Adobe 楷体 Std R" panose="02020400000000000000" pitchFamily="18" charset="-122"/>
              <a:ea typeface="Adobe 楷体 Std R" panose="02020400000000000000" pitchFamily="18" charset="-122"/>
            </a:endParaRPr>
          </a:p>
        </p:txBody>
      </p:sp>
    </p:spTree>
    <p:extLst>
      <p:ext uri="{BB962C8B-B14F-4D97-AF65-F5344CB8AC3E}">
        <p14:creationId xmlns:p14="http://schemas.microsoft.com/office/powerpoint/2010/main" val="46881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txBox="1">
            <a:spLocks/>
          </p:cNvSpPr>
          <p:nvPr/>
        </p:nvSpPr>
        <p:spPr bwMode="auto">
          <a:xfrm>
            <a:off x="2166210" y="2294054"/>
            <a:ext cx="8303741" cy="307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b="1">
                <a:solidFill>
                  <a:schemeClr val="tx1"/>
                </a:solidFill>
                <a:latin typeface="Garamond" pitchFamily="18" charset="0"/>
                <a:ea typeface="宋体" pitchFamily="2" charset="-122"/>
              </a:defRPr>
            </a:lvl1pPr>
            <a:lvl2pPr marL="742950" indent="-285750" eaLnBrk="0" hangingPunct="0">
              <a:defRPr b="1">
                <a:solidFill>
                  <a:schemeClr val="tx1"/>
                </a:solidFill>
                <a:latin typeface="Garamond" pitchFamily="18" charset="0"/>
                <a:ea typeface="宋体" pitchFamily="2" charset="-122"/>
              </a:defRPr>
            </a:lvl2pPr>
            <a:lvl3pPr marL="1143000" indent="-228600" eaLnBrk="0" hangingPunct="0">
              <a:defRPr b="1">
                <a:solidFill>
                  <a:schemeClr val="tx1"/>
                </a:solidFill>
                <a:latin typeface="Garamond" pitchFamily="18" charset="0"/>
                <a:ea typeface="宋体" pitchFamily="2" charset="-122"/>
              </a:defRPr>
            </a:lvl3pPr>
            <a:lvl4pPr marL="1600200" indent="-228600" eaLnBrk="0" hangingPunct="0">
              <a:defRPr b="1">
                <a:solidFill>
                  <a:schemeClr val="tx1"/>
                </a:solidFill>
                <a:latin typeface="Garamond" pitchFamily="18" charset="0"/>
                <a:ea typeface="宋体" pitchFamily="2" charset="-122"/>
              </a:defRPr>
            </a:lvl4pPr>
            <a:lvl5pPr marL="2057400" indent="-228600" eaLnBrk="0" hangingPunct="0">
              <a:defRPr b="1">
                <a:solidFill>
                  <a:schemeClr val="tx1"/>
                </a:solidFill>
                <a:latin typeface="Garamond" pitchFamily="18" charset="0"/>
                <a:ea typeface="宋体" pitchFamily="2" charset="-122"/>
              </a:defRPr>
            </a:lvl5pPr>
            <a:lvl6pPr marL="2514600" indent="-228600" eaLnBrk="0" fontAlgn="base" hangingPunct="0">
              <a:spcBef>
                <a:spcPct val="0"/>
              </a:spcBef>
              <a:spcAft>
                <a:spcPct val="0"/>
              </a:spcAft>
              <a:defRPr b="1">
                <a:solidFill>
                  <a:schemeClr val="tx1"/>
                </a:solidFill>
                <a:latin typeface="Garamond" pitchFamily="18" charset="0"/>
                <a:ea typeface="宋体" pitchFamily="2" charset="-122"/>
              </a:defRPr>
            </a:lvl6pPr>
            <a:lvl7pPr marL="2971800" indent="-228600" eaLnBrk="0" fontAlgn="base" hangingPunct="0">
              <a:spcBef>
                <a:spcPct val="0"/>
              </a:spcBef>
              <a:spcAft>
                <a:spcPct val="0"/>
              </a:spcAft>
              <a:defRPr b="1">
                <a:solidFill>
                  <a:schemeClr val="tx1"/>
                </a:solidFill>
                <a:latin typeface="Garamond" pitchFamily="18" charset="0"/>
                <a:ea typeface="宋体" pitchFamily="2" charset="-122"/>
              </a:defRPr>
            </a:lvl7pPr>
            <a:lvl8pPr marL="3429000" indent="-228600" eaLnBrk="0" fontAlgn="base" hangingPunct="0">
              <a:spcBef>
                <a:spcPct val="0"/>
              </a:spcBef>
              <a:spcAft>
                <a:spcPct val="0"/>
              </a:spcAft>
              <a:defRPr b="1">
                <a:solidFill>
                  <a:schemeClr val="tx1"/>
                </a:solidFill>
                <a:latin typeface="Garamond" pitchFamily="18" charset="0"/>
                <a:ea typeface="宋体" pitchFamily="2" charset="-122"/>
              </a:defRPr>
            </a:lvl8pPr>
            <a:lvl9pPr marL="3886200" indent="-228600" eaLnBrk="0" fontAlgn="base" hangingPunct="0">
              <a:spcBef>
                <a:spcPct val="0"/>
              </a:spcBef>
              <a:spcAft>
                <a:spcPct val="0"/>
              </a:spcAft>
              <a:defRPr b="1">
                <a:solidFill>
                  <a:schemeClr val="tx1"/>
                </a:solidFill>
                <a:latin typeface="Garamond" pitchFamily="18" charset="0"/>
                <a:ea typeface="宋体" pitchFamily="2" charset="-122"/>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7200" b="0" i="0" u="none" strike="noStrike" kern="1200" cap="none" spc="0" normalizeH="0" baseline="0" noProof="0" dirty="0">
                <a:ln>
                  <a:noFill/>
                </a:ln>
                <a:solidFill>
                  <a:srgbClr val="C00000"/>
                </a:solidFill>
                <a:effectLst/>
                <a:uLnTx/>
                <a:uFillTx/>
                <a:latin typeface="Arial" panose="020B0604020202020204" pitchFamily="34" charset="0"/>
                <a:ea typeface="黑体" pitchFamily="2" charset="-122"/>
                <a:cs typeface="Arial" panose="020B0604020202020204" pitchFamily="34" charset="0"/>
              </a:rPr>
              <a:t>怜悯的心肠</a:t>
            </a:r>
          </a:p>
        </p:txBody>
      </p:sp>
    </p:spTree>
    <p:extLst>
      <p:ext uri="{BB962C8B-B14F-4D97-AF65-F5344CB8AC3E}">
        <p14:creationId xmlns:p14="http://schemas.microsoft.com/office/powerpoint/2010/main" val="1657838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 name="Group 10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3" name="Rectangle 12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7" name="Rectangle 12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29" name="Rectangle 12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1" name="Rectangle 13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56737"/>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699053" y="1637808"/>
            <a:ext cx="1216243" cy="3646463"/>
          </a:xfrm>
        </p:spPr>
        <p:txBody>
          <a:bodyPr vert="eaVert" lIns="91440" tIns="45720" rIns="91440" bIns="45720" rtlCol="0" anchor="b">
            <a:normAutofit/>
          </a:bodyPr>
          <a:lstStyle/>
          <a:p>
            <a:r>
              <a:rPr lang="zh-CN" altLang="en-US" sz="4000" dirty="0">
                <a:solidFill>
                  <a:srgbClr val="FEFFFF"/>
                </a:solidFill>
              </a:rPr>
              <a:t>加利利海</a:t>
            </a:r>
          </a:p>
        </p:txBody>
      </p:sp>
      <p:pic>
        <p:nvPicPr>
          <p:cNvPr id="8" name="图片占位符 7">
            <a:extLst>
              <a:ext uri="{FF2B5EF4-FFF2-40B4-BE49-F238E27FC236}">
                <a16:creationId xmlns:a16="http://schemas.microsoft.com/office/drawing/2014/main" id="{2797A065-8709-44A3-9489-F0386D6A6A9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857746" y="-1"/>
            <a:ext cx="10258444" cy="6867223"/>
          </a:xfrm>
          <a:prstGeom prst="rect">
            <a:avLst/>
          </a:prstGeom>
        </p:spPr>
      </p:pic>
    </p:spTree>
    <p:extLst>
      <p:ext uri="{BB962C8B-B14F-4D97-AF65-F5344CB8AC3E}">
        <p14:creationId xmlns:p14="http://schemas.microsoft.com/office/powerpoint/2010/main" val="2067460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 name="Group 10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3" name="Rectangle 12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7" name="Rectangle 12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29" name="Rectangle 12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1" name="Rectangle 13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56737"/>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699053" y="1637808"/>
            <a:ext cx="1216243" cy="3646463"/>
          </a:xfrm>
        </p:spPr>
        <p:txBody>
          <a:bodyPr vert="eaVert" lIns="91440" tIns="45720" rIns="91440" bIns="45720" rtlCol="0" anchor="b">
            <a:normAutofit/>
          </a:bodyPr>
          <a:lstStyle/>
          <a:p>
            <a:r>
              <a:rPr lang="zh-CN" altLang="en-US" sz="4000" dirty="0">
                <a:solidFill>
                  <a:srgbClr val="FEFFFF"/>
                </a:solidFill>
              </a:rPr>
              <a:t>加利利海</a:t>
            </a:r>
          </a:p>
        </p:txBody>
      </p:sp>
      <p:pic>
        <p:nvPicPr>
          <p:cNvPr id="8" name="图片占位符 7">
            <a:extLst>
              <a:ext uri="{FF2B5EF4-FFF2-40B4-BE49-F238E27FC236}">
                <a16:creationId xmlns:a16="http://schemas.microsoft.com/office/drawing/2014/main" id="{2797A065-8709-44A3-9489-F0386D6A6A9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857747" y="-1"/>
            <a:ext cx="10258442" cy="6867222"/>
          </a:xfrm>
          <a:prstGeom prst="rect">
            <a:avLst/>
          </a:prstGeom>
        </p:spPr>
      </p:pic>
    </p:spTree>
    <p:extLst>
      <p:ext uri="{BB962C8B-B14F-4D97-AF65-F5344CB8AC3E}">
        <p14:creationId xmlns:p14="http://schemas.microsoft.com/office/powerpoint/2010/main" val="667988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 name="Group 10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3" name="Rectangle 12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7" name="Rectangle 126">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29" name="Rectangle 128">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1" name="Rectangle 130">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56737"/>
          </a:solidFill>
          <a:ln>
            <a:noFill/>
          </a:ln>
          <a:effectLst/>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29664451-5220-49F0-9542-5629E6D4301B}"/>
              </a:ext>
            </a:extLst>
          </p:cNvPr>
          <p:cNvSpPr>
            <a:spLocks noGrp="1"/>
          </p:cNvSpPr>
          <p:nvPr>
            <p:ph type="title"/>
          </p:nvPr>
        </p:nvSpPr>
        <p:spPr>
          <a:xfrm>
            <a:off x="824734" y="1630883"/>
            <a:ext cx="1216243" cy="3646463"/>
          </a:xfrm>
        </p:spPr>
        <p:txBody>
          <a:bodyPr vert="eaVert" lIns="91440" tIns="45720" rIns="91440" bIns="45720" rtlCol="0" anchor="b">
            <a:normAutofit/>
          </a:bodyPr>
          <a:lstStyle/>
          <a:p>
            <a:r>
              <a:rPr lang="zh-CN" altLang="en-US" sz="4000" dirty="0">
                <a:solidFill>
                  <a:srgbClr val="FEFFFF"/>
                </a:solidFill>
              </a:rPr>
              <a:t>大卫铜像</a:t>
            </a:r>
          </a:p>
        </p:txBody>
      </p:sp>
      <p:pic>
        <p:nvPicPr>
          <p:cNvPr id="8" name="图片占位符 7">
            <a:extLst>
              <a:ext uri="{FF2B5EF4-FFF2-40B4-BE49-F238E27FC236}">
                <a16:creationId xmlns:a16="http://schemas.microsoft.com/office/drawing/2014/main" id="{2797A065-8709-44A3-9489-F0386D6A6A9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2643215" y="-13969"/>
            <a:ext cx="9545737" cy="6867222"/>
          </a:xfrm>
          <a:prstGeom prst="rect">
            <a:avLst/>
          </a:prstGeom>
        </p:spPr>
      </p:pic>
    </p:spTree>
    <p:extLst>
      <p:ext uri="{BB962C8B-B14F-4D97-AF65-F5344CB8AC3E}">
        <p14:creationId xmlns:p14="http://schemas.microsoft.com/office/powerpoint/2010/main" val="1568829656"/>
      </p:ext>
    </p:extLst>
  </p:cSld>
  <p:clrMapOvr>
    <a:masterClrMapping/>
  </p:clrMapOvr>
</p:sld>
</file>

<file path=ppt/theme/theme1.xml><?xml version="1.0" encoding="utf-8"?>
<a:theme xmlns:a="http://schemas.openxmlformats.org/drawingml/2006/main" name="丝状">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Wis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2_丝状">
  <a:themeElements>
    <a:clrScheme name="丝状">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丝状">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丝状">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1610</Words>
  <Application>Microsoft Office PowerPoint</Application>
  <PresentationFormat>宽屏</PresentationFormat>
  <Paragraphs>88</Paragraphs>
  <Slides>21</Slides>
  <Notes>21</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21</vt:i4>
      </vt:variant>
    </vt:vector>
  </HeadingPairs>
  <TitlesOfParts>
    <vt:vector size="32" baseType="lpstr">
      <vt:lpstr>Adobe 楷体 Std R</vt:lpstr>
      <vt:lpstr>等线</vt:lpstr>
      <vt:lpstr>仿宋</vt:lpstr>
      <vt:lpstr>华文仿宋</vt:lpstr>
      <vt:lpstr>Arial</vt:lpstr>
      <vt:lpstr>Calibri</vt:lpstr>
      <vt:lpstr>Century Gothic</vt:lpstr>
      <vt:lpstr>Wingdings 3</vt:lpstr>
      <vt:lpstr>丝状</vt:lpstr>
      <vt:lpstr>Wisp</vt:lpstr>
      <vt:lpstr>2_丝状</vt:lpstr>
      <vt:lpstr>PowerPoint 演示文稿</vt:lpstr>
      <vt:lpstr>PowerPoint 演示文稿</vt:lpstr>
      <vt:lpstr>PowerPoint 演示文稿</vt:lpstr>
      <vt:lpstr>PowerPoint 演示文稿</vt:lpstr>
      <vt:lpstr>PowerPoint 演示文稿</vt:lpstr>
      <vt:lpstr>PowerPoint 演示文稿</vt:lpstr>
      <vt:lpstr>加利利海</vt:lpstr>
      <vt:lpstr>加利利海</vt:lpstr>
      <vt:lpstr>大卫铜像</vt:lpstr>
      <vt:lpstr>加利利海</vt:lpstr>
      <vt:lpstr>加利利海游船</vt:lpstr>
      <vt:lpstr>加利利海古船</vt:lpstr>
      <vt:lpstr>加利利海古船模型</vt:lpstr>
      <vt:lpstr>主动的寻找（4：35-36）</vt:lpstr>
      <vt:lpstr>恶者的拦阻（4：37-41）</vt:lpstr>
      <vt:lpstr>从迦百农到格拉森</vt:lpstr>
      <vt:lpstr>可怜的「恐怖分子」（5：1-5）</vt:lpstr>
      <vt:lpstr>不同的价值观（5：6-17）</vt:lpstr>
      <vt:lpstr>改变的生命（5：18-21）</vt:lpstr>
      <vt:lpstr>加利利海四围</vt:lpstr>
      <vt:lpstr>讨论题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John Jiang</dc:creator>
  <cp:lastModifiedBy>John Jiang</cp:lastModifiedBy>
  <cp:revision>1</cp:revision>
  <dcterms:created xsi:type="dcterms:W3CDTF">2019-05-13T18:09:19Z</dcterms:created>
  <dcterms:modified xsi:type="dcterms:W3CDTF">2019-05-16T19:46:12Z</dcterms:modified>
</cp:coreProperties>
</file>